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77" r:id="rId3"/>
    <p:sldId id="334" r:id="rId4"/>
    <p:sldId id="293" r:id="rId5"/>
    <p:sldId id="262" r:id="rId6"/>
    <p:sldId id="335" r:id="rId7"/>
    <p:sldId id="336" r:id="rId8"/>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237042"/>
    <a:srgbClr val="519741"/>
    <a:srgbClr val="75CAE7"/>
    <a:srgbClr val="0C429A"/>
    <a:srgbClr val="DC1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2" autoAdjust="0"/>
    <p:restoredTop sz="94660"/>
  </p:normalViewPr>
  <p:slideViewPr>
    <p:cSldViewPr snapToGrid="0">
      <p:cViewPr varScale="1">
        <p:scale>
          <a:sx n="115" d="100"/>
          <a:sy n="115" d="100"/>
        </p:scale>
        <p:origin x="288" y="114"/>
      </p:cViewPr>
      <p:guideLst/>
    </p:cSldViewPr>
  </p:slideViewPr>
  <p:notesTextViewPr>
    <p:cViewPr>
      <p:scale>
        <a:sx n="1" d="1"/>
        <a:sy n="1" d="1"/>
      </p:scale>
      <p:origin x="0" y="0"/>
    </p:cViewPr>
  </p:notesTextViewPr>
  <p:sorterViewPr>
    <p:cViewPr>
      <p:scale>
        <a:sx n="49" d="100"/>
        <a:sy n="49" d="100"/>
      </p:scale>
      <p:origin x="0" y="0"/>
    </p:cViewPr>
  </p:sorterViewPr>
  <p:notesViewPr>
    <p:cSldViewPr snapToGrid="0">
      <p:cViewPr varScale="1">
        <p:scale>
          <a:sx n="86" d="100"/>
          <a:sy n="86" d="100"/>
        </p:scale>
        <p:origin x="384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7724FE-745E-4678-84B7-BD296AAEA897}" type="datetimeFigureOut">
              <a:rPr lang="zh-CN" altLang="en-US" smtClean="0"/>
              <a:t>2022/3/5</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2790E8-5E57-4640-BD27-6DB4B301F3DE}" type="slidenum">
              <a:rPr lang="zh-CN" altLang="en-US" smtClean="0"/>
              <a:t>‹#›</a:t>
            </a:fld>
            <a:endParaRPr lang="zh-CN" altLang="en-US"/>
          </a:p>
        </p:txBody>
      </p:sp>
    </p:spTree>
    <p:extLst>
      <p:ext uri="{BB962C8B-B14F-4D97-AF65-F5344CB8AC3E}">
        <p14:creationId xmlns:p14="http://schemas.microsoft.com/office/powerpoint/2010/main" val="695974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2C96A-64D2-4662-A407-300669CB12D9}" type="datetimeFigureOut">
              <a:rPr lang="zh-CN" altLang="en-US" smtClean="0"/>
              <a:t>2022/3/5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5A2170-5E6D-4B0E-A217-036286DF3F07}" type="slidenum">
              <a:rPr lang="zh-CN" altLang="en-US" smtClean="0"/>
              <a:t>‹#›</a:t>
            </a:fld>
            <a:endParaRPr lang="zh-CN" altLang="en-US"/>
          </a:p>
        </p:txBody>
      </p:sp>
    </p:spTree>
    <p:extLst>
      <p:ext uri="{BB962C8B-B14F-4D97-AF65-F5344CB8AC3E}">
        <p14:creationId xmlns:p14="http://schemas.microsoft.com/office/powerpoint/2010/main" val="1003709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15A2170-5E6D-4B0E-A217-036286DF3F07}" type="slidenum">
              <a:rPr lang="zh-CN" altLang="en-US" smtClean="0"/>
              <a:t>1</a:t>
            </a:fld>
            <a:endParaRPr lang="zh-CN" altLang="en-US"/>
          </a:p>
        </p:txBody>
      </p:sp>
    </p:spTree>
    <p:extLst>
      <p:ext uri="{BB962C8B-B14F-4D97-AF65-F5344CB8AC3E}">
        <p14:creationId xmlns:p14="http://schemas.microsoft.com/office/powerpoint/2010/main" val="183406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A036312-6A05-4643-B813-780AEBCA5446}" type="slidenum">
              <a:rPr lang="zh-CN" altLang="en-US" smtClean="0"/>
              <a:t>2</a:t>
            </a:fld>
            <a:endParaRPr lang="zh-CN" altLang="en-US"/>
          </a:p>
        </p:txBody>
      </p:sp>
    </p:spTree>
    <p:extLst>
      <p:ext uri="{BB962C8B-B14F-4D97-AF65-F5344CB8AC3E}">
        <p14:creationId xmlns:p14="http://schemas.microsoft.com/office/powerpoint/2010/main" val="2613984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A036312-6A05-4643-B813-780AEBCA5446}" type="slidenum">
              <a:rPr lang="zh-CN" altLang="en-US" smtClean="0"/>
              <a:t>3</a:t>
            </a:fld>
            <a:endParaRPr lang="zh-CN" altLang="en-US"/>
          </a:p>
        </p:txBody>
      </p:sp>
    </p:spTree>
    <p:extLst>
      <p:ext uri="{BB962C8B-B14F-4D97-AF65-F5344CB8AC3E}">
        <p14:creationId xmlns:p14="http://schemas.microsoft.com/office/powerpoint/2010/main" val="430085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A036312-6A05-4643-B813-780AEBCA5446}" type="slidenum">
              <a:rPr lang="zh-CN" altLang="en-US" smtClean="0"/>
              <a:t>4</a:t>
            </a:fld>
            <a:endParaRPr lang="zh-CN" altLang="en-US"/>
          </a:p>
        </p:txBody>
      </p:sp>
    </p:spTree>
    <p:extLst>
      <p:ext uri="{BB962C8B-B14F-4D97-AF65-F5344CB8AC3E}">
        <p14:creationId xmlns:p14="http://schemas.microsoft.com/office/powerpoint/2010/main" val="3700767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15A2170-5E6D-4B0E-A217-036286DF3F07}" type="slidenum">
              <a:rPr lang="zh-CN" altLang="en-US" smtClean="0"/>
              <a:t>5</a:t>
            </a:fld>
            <a:endParaRPr lang="zh-CN" altLang="en-US"/>
          </a:p>
        </p:txBody>
      </p:sp>
    </p:spTree>
    <p:extLst>
      <p:ext uri="{BB962C8B-B14F-4D97-AF65-F5344CB8AC3E}">
        <p14:creationId xmlns:p14="http://schemas.microsoft.com/office/powerpoint/2010/main" val="2621869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15A2170-5E6D-4B0E-A217-036286DF3F07}" type="slidenum">
              <a:rPr lang="zh-CN" altLang="en-US" smtClean="0"/>
              <a:t>6</a:t>
            </a:fld>
            <a:endParaRPr lang="zh-CN" altLang="en-US"/>
          </a:p>
        </p:txBody>
      </p:sp>
    </p:spTree>
    <p:extLst>
      <p:ext uri="{BB962C8B-B14F-4D97-AF65-F5344CB8AC3E}">
        <p14:creationId xmlns:p14="http://schemas.microsoft.com/office/powerpoint/2010/main" val="1185424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15A2170-5E6D-4B0E-A217-036286DF3F07}" type="slidenum">
              <a:rPr lang="zh-CN" altLang="en-US" smtClean="0"/>
              <a:t>7</a:t>
            </a:fld>
            <a:endParaRPr lang="zh-CN" altLang="en-US"/>
          </a:p>
        </p:txBody>
      </p:sp>
    </p:spTree>
    <p:extLst>
      <p:ext uri="{BB962C8B-B14F-4D97-AF65-F5344CB8AC3E}">
        <p14:creationId xmlns:p14="http://schemas.microsoft.com/office/powerpoint/2010/main" val="1836398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05182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188717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025501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59865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61218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90582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6811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userDrawn="1"/>
        </p:nvSpPr>
        <p:spPr>
          <a:xfrm>
            <a:off x="0" y="0"/>
            <a:ext cx="12192000" cy="6858000"/>
          </a:xfrm>
          <a:prstGeom prst="rect">
            <a:avLst/>
          </a:prstGeom>
          <a:gradFill>
            <a:gsLst>
              <a:gs pos="0">
                <a:schemeClr val="bg1">
                  <a:alpha val="51000"/>
                </a:schemeClr>
              </a:gs>
              <a:gs pos="58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1222606" y="259506"/>
            <a:ext cx="10515600" cy="628103"/>
          </a:xfrm>
        </p:spPr>
        <p:txBody>
          <a:bodyPr>
            <a:normAutofit/>
          </a:bodyPr>
          <a:lstStyle>
            <a:lvl1pPr>
              <a:defRPr sz="3200" b="1">
                <a:solidFill>
                  <a:schemeClr val="bg2"/>
                </a:solidFill>
              </a:defRPr>
            </a:lvl1p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pic>
        <p:nvPicPr>
          <p:cNvPr id="7" name="图片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90055" y="54483"/>
            <a:ext cx="1104842" cy="1038151"/>
          </a:xfrm>
          <a:prstGeom prst="rect">
            <a:avLst/>
          </a:prstGeom>
        </p:spPr>
      </p:pic>
    </p:spTree>
    <p:extLst>
      <p:ext uri="{BB962C8B-B14F-4D97-AF65-F5344CB8AC3E}">
        <p14:creationId xmlns:p14="http://schemas.microsoft.com/office/powerpoint/2010/main" val="276440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76523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9475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77805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3000" r="-43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2022/3/5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003094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3132" y="0"/>
            <a:ext cx="2743393" cy="4670126"/>
          </a:xfrm>
          <a:prstGeom prst="rect">
            <a:avLst/>
          </a:prstGeom>
        </p:spPr>
      </p:pic>
      <p:pic>
        <p:nvPicPr>
          <p:cNvPr id="12" name="图片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0847" y="3369292"/>
            <a:ext cx="2036252" cy="3488708"/>
          </a:xfrm>
          <a:prstGeom prst="rect">
            <a:avLst/>
          </a:prstGeom>
        </p:spPr>
      </p:pic>
      <p:sp>
        <p:nvSpPr>
          <p:cNvPr id="5" name="TextBox 4"/>
          <p:cNvSpPr txBox="1"/>
          <p:nvPr/>
        </p:nvSpPr>
        <p:spPr>
          <a:xfrm>
            <a:off x="1333273" y="522256"/>
            <a:ext cx="8458200" cy="830997"/>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ỦY BAN NHÂN DÂN QUẬN PHÚ NHUẬN</a:t>
            </a:r>
          </a:p>
          <a:p>
            <a:pPr algn="ctr"/>
            <a:r>
              <a:rPr lang="en-US" sz="2400" b="1" dirty="0">
                <a:latin typeface="Times New Roman" panose="02020603050405020304" pitchFamily="18" charset="0"/>
                <a:cs typeface="Times New Roman" panose="02020603050405020304" pitchFamily="18" charset="0"/>
              </a:rPr>
              <a:t>TRƯỜNG TIỂU HỌC NGUYỄN ĐÌNH CHÍNH</a:t>
            </a:r>
          </a:p>
        </p:txBody>
      </p:sp>
      <p:sp>
        <p:nvSpPr>
          <p:cNvPr id="6" name="TextBox 5"/>
          <p:cNvSpPr txBox="1"/>
          <p:nvPr/>
        </p:nvSpPr>
        <p:spPr>
          <a:xfrm>
            <a:off x="1333273" y="1718481"/>
            <a:ext cx="8777320" cy="1477328"/>
          </a:xfrm>
          <a:prstGeom prst="rect">
            <a:avLst/>
          </a:prstGeom>
          <a:noFill/>
        </p:spPr>
        <p:txBody>
          <a:bodyPr wrap="square" rtlCol="0">
            <a:spAutoFit/>
          </a:bodyPr>
          <a:lstStyle/>
          <a:p>
            <a:pPr algn="ctr"/>
            <a:r>
              <a:rPr lang="en-US" sz="4500" b="1" dirty="0" err="1" smtClean="0">
                <a:solidFill>
                  <a:srgbClr val="FF0000"/>
                </a:solidFill>
                <a:latin typeface="Times New Roman" panose="02020603050405020304" pitchFamily="18" charset="0"/>
                <a:cs typeface="Times New Roman" panose="02020603050405020304" pitchFamily="18" charset="0"/>
              </a:rPr>
              <a:t>Luyện</a:t>
            </a:r>
            <a:r>
              <a:rPr lang="en-US" sz="4500" b="1" dirty="0" smtClean="0">
                <a:solidFill>
                  <a:srgbClr val="FF0000"/>
                </a:solidFill>
                <a:latin typeface="Times New Roman" panose="02020603050405020304" pitchFamily="18" charset="0"/>
                <a:cs typeface="Times New Roman" panose="02020603050405020304" pitchFamily="18" charset="0"/>
              </a:rPr>
              <a:t> </a:t>
            </a:r>
            <a:r>
              <a:rPr lang="en-US" sz="4500" b="1" dirty="0" err="1" smtClean="0">
                <a:solidFill>
                  <a:srgbClr val="FF0000"/>
                </a:solidFill>
                <a:latin typeface="Times New Roman" panose="02020603050405020304" pitchFamily="18" charset="0"/>
                <a:cs typeface="Times New Roman" panose="02020603050405020304" pitchFamily="18" charset="0"/>
              </a:rPr>
              <a:t>từ-câu</a:t>
            </a:r>
            <a:endParaRPr lang="en-US" sz="4500" b="1" dirty="0" smtClean="0">
              <a:solidFill>
                <a:srgbClr val="FF0000"/>
              </a:solidFill>
              <a:latin typeface="Times New Roman" panose="02020603050405020304" pitchFamily="18" charset="0"/>
              <a:cs typeface="Times New Roman" panose="02020603050405020304" pitchFamily="18" charset="0"/>
            </a:endParaRPr>
          </a:p>
          <a:p>
            <a:pPr algn="ctr"/>
            <a:r>
              <a:rPr lang="en-US" sz="4500" b="1" dirty="0" err="1" smtClean="0">
                <a:solidFill>
                  <a:srgbClr val="FF0000"/>
                </a:solidFill>
                <a:latin typeface="Times New Roman" panose="02020603050405020304" pitchFamily="18" charset="0"/>
                <a:cs typeface="Times New Roman" panose="02020603050405020304" pitchFamily="18" charset="0"/>
              </a:rPr>
              <a:t>Chủ</a:t>
            </a:r>
            <a:r>
              <a:rPr lang="en-US" sz="4500" b="1" dirty="0" smtClean="0">
                <a:solidFill>
                  <a:srgbClr val="FF0000"/>
                </a:solidFill>
                <a:latin typeface="Times New Roman" panose="02020603050405020304" pitchFamily="18" charset="0"/>
                <a:cs typeface="Times New Roman" panose="02020603050405020304" pitchFamily="18" charset="0"/>
              </a:rPr>
              <a:t> </a:t>
            </a:r>
            <a:r>
              <a:rPr lang="en-US" sz="4500" b="1" dirty="0" err="1" smtClean="0">
                <a:solidFill>
                  <a:srgbClr val="FF0000"/>
                </a:solidFill>
                <a:latin typeface="Times New Roman" panose="02020603050405020304" pitchFamily="18" charset="0"/>
                <a:cs typeface="Times New Roman" panose="02020603050405020304" pitchFamily="18" charset="0"/>
              </a:rPr>
              <a:t>ngữ</a:t>
            </a:r>
            <a:r>
              <a:rPr lang="en-US" sz="4500" b="1" dirty="0" smtClean="0">
                <a:solidFill>
                  <a:srgbClr val="FF0000"/>
                </a:solidFill>
                <a:latin typeface="Times New Roman" panose="02020603050405020304" pitchFamily="18" charset="0"/>
                <a:cs typeface="Times New Roman" panose="02020603050405020304" pitchFamily="18" charset="0"/>
              </a:rPr>
              <a:t> </a:t>
            </a:r>
            <a:r>
              <a:rPr lang="en-US" sz="4500" b="1" dirty="0" err="1" smtClean="0">
                <a:solidFill>
                  <a:srgbClr val="FF0000"/>
                </a:solidFill>
                <a:latin typeface="Times New Roman" panose="02020603050405020304" pitchFamily="18" charset="0"/>
                <a:cs typeface="Times New Roman" panose="02020603050405020304" pitchFamily="18" charset="0"/>
              </a:rPr>
              <a:t>trong</a:t>
            </a:r>
            <a:r>
              <a:rPr lang="en-US" sz="4500" b="1" dirty="0" smtClean="0">
                <a:solidFill>
                  <a:srgbClr val="FF0000"/>
                </a:solidFill>
                <a:latin typeface="Times New Roman" panose="02020603050405020304" pitchFamily="18" charset="0"/>
                <a:cs typeface="Times New Roman" panose="02020603050405020304" pitchFamily="18" charset="0"/>
              </a:rPr>
              <a:t> </a:t>
            </a:r>
            <a:r>
              <a:rPr lang="en-US" sz="4500" b="1" dirty="0" err="1" smtClean="0">
                <a:solidFill>
                  <a:srgbClr val="FF0000"/>
                </a:solidFill>
                <a:latin typeface="Times New Roman" panose="02020603050405020304" pitchFamily="18" charset="0"/>
                <a:cs typeface="Times New Roman" panose="02020603050405020304" pitchFamily="18" charset="0"/>
              </a:rPr>
              <a:t>câu</a:t>
            </a:r>
            <a:r>
              <a:rPr lang="en-US" sz="4500" b="1" dirty="0" smtClean="0">
                <a:solidFill>
                  <a:srgbClr val="FF0000"/>
                </a:solidFill>
                <a:latin typeface="Times New Roman" panose="02020603050405020304" pitchFamily="18" charset="0"/>
                <a:cs typeface="Times New Roman" panose="02020603050405020304" pitchFamily="18" charset="0"/>
              </a:rPr>
              <a:t> </a:t>
            </a:r>
            <a:r>
              <a:rPr lang="en-US" sz="4500" b="1" dirty="0" err="1" smtClean="0">
                <a:solidFill>
                  <a:srgbClr val="FF0000"/>
                </a:solidFill>
                <a:latin typeface="Times New Roman" panose="02020603050405020304" pitchFamily="18" charset="0"/>
                <a:cs typeface="Times New Roman" panose="02020603050405020304" pitchFamily="18" charset="0"/>
              </a:rPr>
              <a:t>kể</a:t>
            </a:r>
            <a:r>
              <a:rPr lang="en-US" sz="4500" b="1" dirty="0" smtClean="0">
                <a:solidFill>
                  <a:srgbClr val="FF0000"/>
                </a:solidFill>
                <a:latin typeface="Times New Roman" panose="02020603050405020304" pitchFamily="18" charset="0"/>
                <a:cs typeface="Times New Roman" panose="02020603050405020304" pitchFamily="18" charset="0"/>
              </a:rPr>
              <a:t> Ai </a:t>
            </a:r>
            <a:r>
              <a:rPr lang="en-US" sz="4500" b="1" dirty="0" err="1" smtClean="0">
                <a:solidFill>
                  <a:srgbClr val="FF0000"/>
                </a:solidFill>
                <a:latin typeface="Times New Roman" panose="02020603050405020304" pitchFamily="18" charset="0"/>
                <a:cs typeface="Times New Roman" panose="02020603050405020304" pitchFamily="18" charset="0"/>
              </a:rPr>
              <a:t>thế</a:t>
            </a:r>
            <a:r>
              <a:rPr lang="en-US" sz="4500" b="1" dirty="0" smtClean="0">
                <a:solidFill>
                  <a:srgbClr val="FF0000"/>
                </a:solidFill>
                <a:latin typeface="Times New Roman" panose="02020603050405020304" pitchFamily="18" charset="0"/>
                <a:cs typeface="Times New Roman" panose="02020603050405020304" pitchFamily="18" charset="0"/>
              </a:rPr>
              <a:t> </a:t>
            </a:r>
            <a:r>
              <a:rPr lang="en-US" sz="4500" b="1" dirty="0" err="1" smtClean="0">
                <a:solidFill>
                  <a:srgbClr val="FF0000"/>
                </a:solidFill>
                <a:latin typeface="Times New Roman" panose="02020603050405020304" pitchFamily="18" charset="0"/>
                <a:cs typeface="Times New Roman" panose="02020603050405020304" pitchFamily="18" charset="0"/>
              </a:rPr>
              <a:t>nào</a:t>
            </a:r>
            <a:r>
              <a:rPr lang="en-US" sz="4500" b="1" dirty="0" smtClean="0">
                <a:solidFill>
                  <a:srgbClr val="FF0000"/>
                </a:solidFill>
                <a:latin typeface="Times New Roman" panose="02020603050405020304" pitchFamily="18" charset="0"/>
                <a:cs typeface="Times New Roman" panose="02020603050405020304" pitchFamily="18" charset="0"/>
              </a:rPr>
              <a:t> ?</a:t>
            </a:r>
            <a:endParaRPr lang="en-US" sz="4500"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568309" y="3735637"/>
            <a:ext cx="4724400" cy="784830"/>
          </a:xfrm>
          <a:prstGeom prst="rect">
            <a:avLst/>
          </a:prstGeom>
          <a:noFill/>
        </p:spPr>
        <p:txBody>
          <a:bodyPr wrap="square" rtlCol="0">
            <a:spAutoFit/>
          </a:bodyPr>
          <a:lstStyle/>
          <a:p>
            <a:r>
              <a:rPr lang="en-US" sz="4500" b="1" dirty="0" err="1">
                <a:solidFill>
                  <a:srgbClr val="0070C0"/>
                </a:solidFill>
                <a:latin typeface="Times New Roman" panose="02020603050405020304" pitchFamily="18" charset="0"/>
                <a:ea typeface="Tahoma" panose="020B0604030504040204" pitchFamily="34" charset="0"/>
                <a:cs typeface="Times New Roman" panose="02020603050405020304" pitchFamily="18" charset="0"/>
              </a:rPr>
              <a:t>Tuần</a:t>
            </a:r>
            <a:r>
              <a:rPr lang="en-US" sz="4500" b="1" dirty="0">
                <a:solidFill>
                  <a:srgbClr val="0070C0"/>
                </a:solidFill>
                <a:latin typeface="Times New Roman" panose="02020603050405020304" pitchFamily="18" charset="0"/>
                <a:ea typeface="Tahoma" panose="020B0604030504040204" pitchFamily="34" charset="0"/>
                <a:cs typeface="Times New Roman" panose="02020603050405020304" pitchFamily="18" charset="0"/>
              </a:rPr>
              <a:t> </a:t>
            </a:r>
            <a:r>
              <a:rPr lang="en-US" sz="4500" b="1" dirty="0" smtClean="0">
                <a:solidFill>
                  <a:srgbClr val="0070C0"/>
                </a:solidFill>
                <a:latin typeface="Times New Roman" panose="02020603050405020304" pitchFamily="18" charset="0"/>
                <a:ea typeface="Tahoma" panose="020B0604030504040204" pitchFamily="34" charset="0"/>
                <a:cs typeface="Times New Roman" panose="02020603050405020304" pitchFamily="18" charset="0"/>
              </a:rPr>
              <a:t>22</a:t>
            </a:r>
            <a:endParaRPr lang="en-US" sz="4500" b="1" dirty="0">
              <a:solidFill>
                <a:srgbClr val="0070C0"/>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89739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1154" y="0"/>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Chủ</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157914" y="422332"/>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 </a:t>
            </a:r>
            <a:r>
              <a:rPr lang="en-US" sz="2800" b="1" dirty="0" err="1" smtClean="0">
                <a:solidFill>
                  <a:srgbClr val="0070C0"/>
                </a:solidFill>
                <a:latin typeface="Times New Roman" panose="02020603050405020304" pitchFamily="18" charset="0"/>
                <a:cs typeface="Times New Roman" panose="02020603050405020304" pitchFamily="18" charset="0"/>
              </a:rPr>
              <a:t>Nhận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xét</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0" y="881954"/>
            <a:ext cx="11934958" cy="2677656"/>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1.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Ai </a:t>
            </a:r>
            <a:r>
              <a:rPr lang="en-US" sz="2800" b="1" i="1" dirty="0" err="1" smtClean="0">
                <a:latin typeface="Times New Roman" panose="02020603050405020304" pitchFamily="18" charset="0"/>
                <a:cs typeface="Times New Roman" panose="02020603050405020304" pitchFamily="18" charset="0"/>
              </a:rPr>
              <a:t>thế</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nào</a:t>
            </a:r>
            <a:r>
              <a:rPr lang="en-US" sz="2800" b="1" i="1"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sau</a:t>
            </a:r>
            <a:r>
              <a:rPr lang="en-US" sz="2800" dirty="0" smtClean="0">
                <a:latin typeface="Times New Roman" panose="02020603050405020304" pitchFamily="18" charset="0"/>
                <a:cs typeface="Times New Roman" panose="02020603050405020304" pitchFamily="18" charset="0"/>
              </a:rPr>
              <a:t> :</a:t>
            </a:r>
          </a:p>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Ngày </a:t>
            </a:r>
            <a:r>
              <a:rPr lang="vi-VN" sz="2800" dirty="0">
                <a:latin typeface="Times New Roman" panose="02020603050405020304" pitchFamily="18" charset="0"/>
                <a:cs typeface="Times New Roman" panose="02020603050405020304" pitchFamily="18" charset="0"/>
              </a:rPr>
              <a:t>2 tháng 9 năm 1945.</a:t>
            </a:r>
          </a:p>
          <a:p>
            <a:pPr algn="just"/>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Hà </a:t>
            </a:r>
            <a:r>
              <a:rPr lang="vi-VN" sz="2800" dirty="0">
                <a:latin typeface="Times New Roman" panose="02020603050405020304" pitchFamily="18" charset="0"/>
                <a:cs typeface="Times New Roman" panose="02020603050405020304" pitchFamily="18" charset="0"/>
              </a:rPr>
              <a:t>Nội tưng bừng màu đỏ. Cả một vùng </a:t>
            </a:r>
            <a:r>
              <a:rPr lang="en-US" sz="2800" dirty="0" err="1" smtClean="0">
                <a:latin typeface="Times New Roman" panose="02020603050405020304" pitchFamily="18" charset="0"/>
                <a:cs typeface="Times New Roman" panose="02020603050405020304" pitchFamily="18" charset="0"/>
              </a:rPr>
              <a:t>trời</a:t>
            </a:r>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bát </a:t>
            </a:r>
            <a:r>
              <a:rPr lang="vi-VN" sz="2800" dirty="0">
                <a:latin typeface="Times New Roman" panose="02020603050405020304" pitchFamily="18" charset="0"/>
                <a:cs typeface="Times New Roman" panose="02020603050405020304" pitchFamily="18" charset="0"/>
              </a:rPr>
              <a:t>ngát cờ, đèn và hoa. Những dòng người từ khắp các ngả tuôn về vườn hoa Ba Đình. Các cụ già vẻ mặt nghiêm trang. Những cô gái thủ đô hớn hở, áo màu rực rỡ.</a:t>
            </a:r>
          </a:p>
          <a:p>
            <a:r>
              <a:rPr lang="en-US" sz="2800" dirty="0" smtClean="0">
                <a:latin typeface="Times New Roman" panose="02020603050405020304" pitchFamily="18" charset="0"/>
                <a:cs typeface="Times New Roman" panose="02020603050405020304" pitchFamily="18" charset="0"/>
              </a:rPr>
              <a:t>                                                                                          Theo </a:t>
            </a:r>
            <a:r>
              <a:rPr lang="en-US" sz="2800" dirty="0" err="1" smtClean="0">
                <a:latin typeface="Times New Roman" panose="02020603050405020304" pitchFamily="18" charset="0"/>
                <a:cs typeface="Times New Roman" panose="02020603050405020304" pitchFamily="18" charset="0"/>
              </a:rPr>
              <a:t>Võ</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Nguyên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Giáp</a:t>
            </a:r>
            <a:endParaRPr lang="en-US" sz="2800" dirty="0">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flipV="1">
            <a:off x="629649" y="2183152"/>
            <a:ext cx="3848793" cy="83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4697343" y="2191464"/>
            <a:ext cx="5990706" cy="41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8086165" y="2604493"/>
            <a:ext cx="3848793" cy="83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6793" y="3087934"/>
            <a:ext cx="874462" cy="326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037950" y="3087934"/>
            <a:ext cx="612501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5317" y="3327185"/>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Xác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vừa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p>
        </p:txBody>
      </p:sp>
      <p:sp>
        <p:nvSpPr>
          <p:cNvPr id="17" name="TextBox 16"/>
          <p:cNvSpPr txBox="1"/>
          <p:nvPr/>
        </p:nvSpPr>
        <p:spPr>
          <a:xfrm>
            <a:off x="482548" y="3740214"/>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Hà </a:t>
            </a:r>
            <a:r>
              <a:rPr lang="vi-VN" sz="2800" dirty="0">
                <a:latin typeface="Times New Roman" panose="02020603050405020304" pitchFamily="18" charset="0"/>
                <a:cs typeface="Times New Roman" panose="02020603050405020304" pitchFamily="18" charset="0"/>
              </a:rPr>
              <a:t>Nội tưng bừng màu đỏ</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18" name="Straight Connector 17"/>
          <p:cNvCxnSpPr/>
          <p:nvPr/>
        </p:nvCxnSpPr>
        <p:spPr>
          <a:xfrm>
            <a:off x="809291" y="4188130"/>
            <a:ext cx="102197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19779" y="4133021"/>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23" name="TextBox 22"/>
          <p:cNvSpPr txBox="1"/>
          <p:nvPr/>
        </p:nvSpPr>
        <p:spPr>
          <a:xfrm>
            <a:off x="482548" y="4461347"/>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Cả </a:t>
            </a:r>
            <a:r>
              <a:rPr lang="vi-VN" sz="2800" dirty="0">
                <a:latin typeface="Times New Roman" panose="02020603050405020304" pitchFamily="18" charset="0"/>
                <a:cs typeface="Times New Roman" panose="02020603050405020304" pitchFamily="18" charset="0"/>
              </a:rPr>
              <a:t>một vùng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bát ngát cờ, đèn và hoa.</a:t>
            </a:r>
            <a:endParaRPr lang="en-US" sz="2800" dirty="0">
              <a:latin typeface="Times New Roman" panose="02020603050405020304" pitchFamily="18" charset="0"/>
              <a:cs typeface="Times New Roman" panose="02020603050405020304" pitchFamily="18" charset="0"/>
            </a:endParaRPr>
          </a:p>
        </p:txBody>
      </p:sp>
      <p:cxnSp>
        <p:nvCxnSpPr>
          <p:cNvPr id="24" name="Straight Connector 23"/>
          <p:cNvCxnSpPr/>
          <p:nvPr/>
        </p:nvCxnSpPr>
        <p:spPr>
          <a:xfrm>
            <a:off x="809291" y="4884932"/>
            <a:ext cx="238035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569213" y="4826434"/>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28" name="TextBox 27"/>
          <p:cNvSpPr txBox="1"/>
          <p:nvPr/>
        </p:nvSpPr>
        <p:spPr>
          <a:xfrm>
            <a:off x="482548" y="5168639"/>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cụ</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nghiêm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trang</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29" name="Straight Connector 28"/>
          <p:cNvCxnSpPr/>
          <p:nvPr/>
        </p:nvCxnSpPr>
        <p:spPr>
          <a:xfrm>
            <a:off x="788751" y="5648544"/>
            <a:ext cx="156092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207376" y="5564504"/>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33" name="TextBox 32"/>
          <p:cNvSpPr txBox="1"/>
          <p:nvPr/>
        </p:nvSpPr>
        <p:spPr>
          <a:xfrm>
            <a:off x="482548" y="5854303"/>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Những cô gái thủ đô hớn hở, áo màu rực rỡ</a:t>
            </a:r>
            <a:r>
              <a:rPr lang="vi-VN" sz="2800" dirty="0" smtClean="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cxnSp>
        <p:nvCxnSpPr>
          <p:cNvPr id="34" name="Straight Connector 33"/>
          <p:cNvCxnSpPr/>
          <p:nvPr/>
        </p:nvCxnSpPr>
        <p:spPr>
          <a:xfrm flipV="1">
            <a:off x="809291" y="6282466"/>
            <a:ext cx="2891340" cy="9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753043" y="6259853"/>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408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par>
                                <p:cTn id="24" presetID="16" presetClass="entr" presetSubtype="21"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ppt_x"/>
                                          </p:val>
                                        </p:tav>
                                        <p:tav tm="100000">
                                          <p:val>
                                            <p:strVal val="#ppt_x"/>
                                          </p:val>
                                        </p:tav>
                                      </p:tavLst>
                                    </p:anim>
                                    <p:anim calcmode="lin" valueType="num">
                                      <p:cBhvr additive="base">
                                        <p:cTn id="4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barn(inVertical)">
                                      <p:cBhvr>
                                        <p:cTn id="48" dur="500"/>
                                        <p:tgtEl>
                                          <p:spTgt spid="18"/>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barn(inVertical)">
                                      <p:cBhvr>
                                        <p:cTn id="51" dur="500"/>
                                        <p:tgtEl>
                                          <p:spTgt spid="19"/>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additive="base">
                                        <p:cTn id="56" dur="500" fill="hold"/>
                                        <p:tgtEl>
                                          <p:spTgt spid="23"/>
                                        </p:tgtEl>
                                        <p:attrNameLst>
                                          <p:attrName>ppt_x</p:attrName>
                                        </p:attrNameLst>
                                      </p:cBhvr>
                                      <p:tavLst>
                                        <p:tav tm="0">
                                          <p:val>
                                            <p:strVal val="#ppt_x"/>
                                          </p:val>
                                        </p:tav>
                                        <p:tav tm="100000">
                                          <p:val>
                                            <p:strVal val="#ppt_x"/>
                                          </p:val>
                                        </p:tav>
                                      </p:tavLst>
                                    </p:anim>
                                    <p:anim calcmode="lin" valueType="num">
                                      <p:cBhvr additive="base">
                                        <p:cTn id="5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barn(inVertical)">
                                      <p:cBhvr>
                                        <p:cTn id="62" dur="500"/>
                                        <p:tgtEl>
                                          <p:spTgt spid="24"/>
                                        </p:tgtEl>
                                      </p:cBhvr>
                                    </p:animEffect>
                                  </p:childTnLst>
                                </p:cTn>
                              </p:par>
                              <p:par>
                                <p:cTn id="63" presetID="16" presetClass="entr" presetSubtype="21"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barn(inVertical)">
                                      <p:cBhvr>
                                        <p:cTn id="65" dur="500"/>
                                        <p:tgtEl>
                                          <p:spTgt spid="25"/>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28"/>
                                        </p:tgtEl>
                                        <p:attrNameLst>
                                          <p:attrName>style.visibility</p:attrName>
                                        </p:attrNameLst>
                                      </p:cBhvr>
                                      <p:to>
                                        <p:strVal val="visible"/>
                                      </p:to>
                                    </p:set>
                                    <p:anim calcmode="lin" valueType="num">
                                      <p:cBhvr additive="base">
                                        <p:cTn id="70" dur="500" fill="hold"/>
                                        <p:tgtEl>
                                          <p:spTgt spid="28"/>
                                        </p:tgtEl>
                                        <p:attrNameLst>
                                          <p:attrName>ppt_x</p:attrName>
                                        </p:attrNameLst>
                                      </p:cBhvr>
                                      <p:tavLst>
                                        <p:tav tm="0">
                                          <p:val>
                                            <p:strVal val="#ppt_x"/>
                                          </p:val>
                                        </p:tav>
                                        <p:tav tm="100000">
                                          <p:val>
                                            <p:strVal val="#ppt_x"/>
                                          </p:val>
                                        </p:tav>
                                      </p:tavLst>
                                    </p:anim>
                                    <p:anim calcmode="lin" valueType="num">
                                      <p:cBhvr additive="base">
                                        <p:cTn id="71"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nodeType="click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barn(inVertical)">
                                      <p:cBhvr>
                                        <p:cTn id="76" dur="500"/>
                                        <p:tgtEl>
                                          <p:spTgt spid="29"/>
                                        </p:tgtEl>
                                      </p:cBhvr>
                                    </p:animEffect>
                                  </p:childTnLst>
                                </p:cTn>
                              </p:par>
                              <p:par>
                                <p:cTn id="77" presetID="16" presetClass="entr" presetSubtype="21" fill="hold" grpId="0" nodeType="with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barn(inVertical)">
                                      <p:cBhvr>
                                        <p:cTn id="79" dur="500"/>
                                        <p:tgtEl>
                                          <p:spTgt spid="30"/>
                                        </p:tgtEl>
                                      </p:cBhvr>
                                    </p:animEffec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33"/>
                                        </p:tgtEl>
                                        <p:attrNameLst>
                                          <p:attrName>style.visibility</p:attrName>
                                        </p:attrNameLst>
                                      </p:cBhvr>
                                      <p:to>
                                        <p:strVal val="visible"/>
                                      </p:to>
                                    </p:set>
                                    <p:anim calcmode="lin" valueType="num">
                                      <p:cBhvr additive="base">
                                        <p:cTn id="84" dur="500" fill="hold"/>
                                        <p:tgtEl>
                                          <p:spTgt spid="33"/>
                                        </p:tgtEl>
                                        <p:attrNameLst>
                                          <p:attrName>ppt_x</p:attrName>
                                        </p:attrNameLst>
                                      </p:cBhvr>
                                      <p:tavLst>
                                        <p:tav tm="0">
                                          <p:val>
                                            <p:strVal val="#ppt_x"/>
                                          </p:val>
                                        </p:tav>
                                        <p:tav tm="100000">
                                          <p:val>
                                            <p:strVal val="#ppt_x"/>
                                          </p:val>
                                        </p:tav>
                                      </p:tavLst>
                                    </p:anim>
                                    <p:anim calcmode="lin" valueType="num">
                                      <p:cBhvr additive="base">
                                        <p:cTn id="85"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nodeType="click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barn(inVertical)">
                                      <p:cBhvr>
                                        <p:cTn id="90" dur="500"/>
                                        <p:tgtEl>
                                          <p:spTgt spid="34"/>
                                        </p:tgtEl>
                                      </p:cBhvr>
                                    </p:animEffect>
                                  </p:childTnLst>
                                </p:cTn>
                              </p:par>
                              <p:par>
                                <p:cTn id="91" presetID="16" presetClass="entr" presetSubtype="21" fill="hold" grpId="0" nodeType="withEffect">
                                  <p:stCondLst>
                                    <p:cond delay="0"/>
                                  </p:stCondLst>
                                  <p:childTnLst>
                                    <p:set>
                                      <p:cBhvr>
                                        <p:cTn id="92" dur="1" fill="hold">
                                          <p:stCondLst>
                                            <p:cond delay="0"/>
                                          </p:stCondLst>
                                        </p:cTn>
                                        <p:tgtEl>
                                          <p:spTgt spid="35"/>
                                        </p:tgtEl>
                                        <p:attrNameLst>
                                          <p:attrName>style.visibility</p:attrName>
                                        </p:attrNameLst>
                                      </p:cBhvr>
                                      <p:to>
                                        <p:strVal val="visible"/>
                                      </p:to>
                                    </p:set>
                                    <p:animEffect transition="in" filter="barn(inVertical)">
                                      <p:cBhvr>
                                        <p:cTn id="9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6" grpId="0"/>
      <p:bldP spid="17" grpId="0"/>
      <p:bldP spid="19" grpId="0"/>
      <p:bldP spid="23" grpId="0"/>
      <p:bldP spid="25" grpId="0"/>
      <p:bldP spid="28" grpId="0"/>
      <p:bldP spid="30" grpId="0"/>
      <p:bldP spid="33" grpId="0"/>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1154" y="0"/>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Chủ</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157914" y="422332"/>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 </a:t>
            </a:r>
            <a:r>
              <a:rPr lang="en-US" sz="2800" b="1" dirty="0" err="1" smtClean="0">
                <a:solidFill>
                  <a:srgbClr val="0070C0"/>
                </a:solidFill>
                <a:latin typeface="Times New Roman" panose="02020603050405020304" pitchFamily="18" charset="0"/>
                <a:cs typeface="Times New Roman" panose="02020603050405020304" pitchFamily="18" charset="0"/>
              </a:rPr>
              <a:t>Nhận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xét</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99105" y="1029592"/>
            <a:ext cx="11934958" cy="954107"/>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3. </a:t>
            </a:r>
            <a:r>
              <a:rPr lang="en-US" sz="2800" dirty="0" err="1" smtClean="0">
                <a:latin typeface="Times New Roman" panose="02020603050405020304" pitchFamily="18" charset="0"/>
                <a:cs typeface="Times New Roman" panose="02020603050405020304" pitchFamily="18" charset="0"/>
              </a:rPr>
              <a:t>Chủ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biểu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nội</a:t>
            </a:r>
            <a:r>
              <a:rPr lang="en-US" sz="2800" dirty="0" smtClean="0">
                <a:latin typeface="Times New Roman" panose="02020603050405020304" pitchFamily="18" charset="0"/>
                <a:cs typeface="Times New Roman" panose="02020603050405020304" pitchFamily="18" charset="0"/>
              </a:rPr>
              <a:t> dung </a:t>
            </a:r>
            <a:r>
              <a:rPr lang="en-US" sz="2800" dirty="0" err="1" smtClean="0">
                <a:latin typeface="Times New Roman" panose="02020603050405020304" pitchFamily="18" charset="0"/>
                <a:cs typeface="Times New Roman" panose="02020603050405020304" pitchFamily="18" charset="0"/>
              </a:rPr>
              <a:t>gì</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Chúng</a:t>
            </a:r>
            <a:r>
              <a:rPr lang="en-US" sz="2800" dirty="0" smtClean="0">
                <a:latin typeface="Times New Roman" panose="02020603050405020304" pitchFamily="18" charset="0"/>
                <a:cs typeface="Times New Roman" panose="02020603050405020304" pitchFamily="18" charset="0"/>
              </a:rPr>
              <a:t> do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tạo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p>
        </p:txBody>
      </p:sp>
      <p:sp>
        <p:nvSpPr>
          <p:cNvPr id="17" name="TextBox 16"/>
          <p:cNvSpPr txBox="1"/>
          <p:nvPr/>
        </p:nvSpPr>
        <p:spPr>
          <a:xfrm>
            <a:off x="99105" y="2067739"/>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Hà </a:t>
            </a:r>
            <a:r>
              <a:rPr lang="vi-VN" sz="2800" dirty="0">
                <a:latin typeface="Times New Roman" panose="02020603050405020304" pitchFamily="18" charset="0"/>
                <a:cs typeface="Times New Roman" panose="02020603050405020304" pitchFamily="18" charset="0"/>
              </a:rPr>
              <a:t>Nội tưng bừng màu đỏ</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18" name="Straight Connector 17"/>
          <p:cNvCxnSpPr/>
          <p:nvPr/>
        </p:nvCxnSpPr>
        <p:spPr>
          <a:xfrm>
            <a:off x="425848" y="2515655"/>
            <a:ext cx="102197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36336" y="2460546"/>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23" name="TextBox 22"/>
          <p:cNvSpPr txBox="1"/>
          <p:nvPr/>
        </p:nvSpPr>
        <p:spPr>
          <a:xfrm>
            <a:off x="99105" y="2788872"/>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Cả </a:t>
            </a:r>
            <a:r>
              <a:rPr lang="vi-VN" sz="2800" dirty="0">
                <a:latin typeface="Times New Roman" panose="02020603050405020304" pitchFamily="18" charset="0"/>
                <a:cs typeface="Times New Roman" panose="02020603050405020304" pitchFamily="18" charset="0"/>
              </a:rPr>
              <a:t>một vùng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bát ngát cờ, đèn và hoa.</a:t>
            </a:r>
            <a:endParaRPr lang="en-US" sz="2800" dirty="0">
              <a:latin typeface="Times New Roman" panose="02020603050405020304" pitchFamily="18" charset="0"/>
              <a:cs typeface="Times New Roman" panose="02020603050405020304" pitchFamily="18" charset="0"/>
            </a:endParaRPr>
          </a:p>
        </p:txBody>
      </p:sp>
      <p:cxnSp>
        <p:nvCxnSpPr>
          <p:cNvPr id="24" name="Straight Connector 23"/>
          <p:cNvCxnSpPr/>
          <p:nvPr/>
        </p:nvCxnSpPr>
        <p:spPr>
          <a:xfrm>
            <a:off x="425848" y="3212457"/>
            <a:ext cx="238035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185770" y="3153959"/>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28" name="TextBox 27"/>
          <p:cNvSpPr txBox="1"/>
          <p:nvPr/>
        </p:nvSpPr>
        <p:spPr>
          <a:xfrm>
            <a:off x="99105" y="3496164"/>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cụ</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nghiêm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trang</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29" name="Straight Connector 28"/>
          <p:cNvCxnSpPr/>
          <p:nvPr/>
        </p:nvCxnSpPr>
        <p:spPr>
          <a:xfrm>
            <a:off x="405308" y="3976069"/>
            <a:ext cx="156092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23933" y="3892029"/>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33" name="TextBox 32"/>
          <p:cNvSpPr txBox="1"/>
          <p:nvPr/>
        </p:nvSpPr>
        <p:spPr>
          <a:xfrm>
            <a:off x="99105" y="4181828"/>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Những cô gái thủ đô hớn hở, áo màu rực rỡ</a:t>
            </a:r>
            <a:r>
              <a:rPr lang="vi-VN" sz="2800" dirty="0" smtClean="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cxnSp>
        <p:nvCxnSpPr>
          <p:cNvPr id="34" name="Straight Connector 33"/>
          <p:cNvCxnSpPr/>
          <p:nvPr/>
        </p:nvCxnSpPr>
        <p:spPr>
          <a:xfrm flipV="1">
            <a:off x="425848" y="4609991"/>
            <a:ext cx="2891340" cy="9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369600" y="4587378"/>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4275238" y="1992435"/>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Chỉ</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địa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danh</a:t>
            </a:r>
            <a:r>
              <a:rPr lang="en-US" sz="2800" dirty="0" smtClean="0">
                <a:solidFill>
                  <a:srgbClr val="AE129B"/>
                </a:solidFill>
                <a:latin typeface="Times New Roman" panose="02020603050405020304" pitchFamily="18" charset="0"/>
                <a:cs typeface="Times New Roman" panose="02020603050405020304" pitchFamily="18" charset="0"/>
              </a:rPr>
              <a:t> =&gt; </a:t>
            </a:r>
            <a:r>
              <a:rPr lang="en-US" sz="2800" dirty="0" err="1" smtClean="0">
                <a:solidFill>
                  <a:srgbClr val="AE129B"/>
                </a:solidFill>
                <a:latin typeface="Times New Roman" panose="02020603050405020304" pitchFamily="18" charset="0"/>
                <a:cs typeface="Times New Roman" panose="02020603050405020304" pitchFamily="18" charset="0"/>
              </a:rPr>
              <a:t>Danh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27" name="TextBox 26"/>
          <p:cNvSpPr txBox="1"/>
          <p:nvPr/>
        </p:nvSpPr>
        <p:spPr>
          <a:xfrm>
            <a:off x="6328226" y="2714649"/>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Chỉ</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địa</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danh</a:t>
            </a:r>
            <a:r>
              <a:rPr lang="en-US" sz="2800" dirty="0" smtClean="0">
                <a:solidFill>
                  <a:srgbClr val="AE129B"/>
                </a:solidFill>
                <a:latin typeface="Times New Roman" panose="02020603050405020304" pitchFamily="18" charset="0"/>
                <a:cs typeface="Times New Roman" panose="02020603050405020304" pitchFamily="18" charset="0"/>
              </a:rPr>
              <a:t> =&gt;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danh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31" name="TextBox 30"/>
          <p:cNvSpPr txBox="1"/>
          <p:nvPr/>
        </p:nvSpPr>
        <p:spPr>
          <a:xfrm>
            <a:off x="5120698" y="3474536"/>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Chỉ</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người</a:t>
            </a:r>
            <a:r>
              <a:rPr lang="en-US" sz="2800" dirty="0" smtClean="0">
                <a:solidFill>
                  <a:srgbClr val="AE129B"/>
                </a:solidFill>
                <a:latin typeface="Times New Roman" panose="02020603050405020304" pitchFamily="18" charset="0"/>
                <a:cs typeface="Times New Roman" panose="02020603050405020304" pitchFamily="18" charset="0"/>
              </a:rPr>
              <a:t> =&gt;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danh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endParaRPr lang="en-US" sz="2800" dirty="0">
              <a:solidFill>
                <a:srgbClr val="AE129B"/>
              </a:solidFill>
              <a:latin typeface="Times New Roman" panose="02020603050405020304" pitchFamily="18" charset="0"/>
              <a:cs typeface="Times New Roman" panose="02020603050405020304" pitchFamily="18" charset="0"/>
            </a:endParaRPr>
          </a:p>
        </p:txBody>
      </p:sp>
      <p:sp>
        <p:nvSpPr>
          <p:cNvPr id="32" name="TextBox 31"/>
          <p:cNvSpPr txBox="1"/>
          <p:nvPr/>
        </p:nvSpPr>
        <p:spPr>
          <a:xfrm>
            <a:off x="6741064" y="4157191"/>
            <a:ext cx="6032580" cy="523220"/>
          </a:xfrm>
          <a:prstGeom prst="rect">
            <a:avLst/>
          </a:prstGeom>
          <a:noFill/>
        </p:spPr>
        <p:txBody>
          <a:bodyPr wrap="square" rtlCol="0">
            <a:spAutoFit/>
          </a:bodyPr>
          <a:lstStyle/>
          <a:p>
            <a:r>
              <a:rPr lang="en-US" sz="2800" dirty="0" smtClean="0">
                <a:solidFill>
                  <a:srgbClr val="AE129B"/>
                </a:solidFill>
                <a:latin typeface="Times New Roman" panose="02020603050405020304" pitchFamily="18" charset="0"/>
                <a:cs typeface="Times New Roman" panose="02020603050405020304" pitchFamily="18" charset="0"/>
              </a:rPr>
              <a:t>=&gt; </a:t>
            </a:r>
            <a:r>
              <a:rPr lang="en-US" sz="2800" dirty="0" err="1" smtClean="0">
                <a:solidFill>
                  <a:srgbClr val="AE129B"/>
                </a:solidFill>
                <a:latin typeface="Times New Roman" panose="02020603050405020304" pitchFamily="18" charset="0"/>
                <a:cs typeface="Times New Roman" panose="02020603050405020304" pitchFamily="18" charset="0"/>
              </a:rPr>
              <a:t>Chỉ</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người</a:t>
            </a:r>
            <a:r>
              <a:rPr lang="en-US" sz="2800" dirty="0" smtClean="0">
                <a:solidFill>
                  <a:srgbClr val="AE129B"/>
                </a:solidFill>
                <a:latin typeface="Times New Roman" panose="02020603050405020304" pitchFamily="18" charset="0"/>
                <a:cs typeface="Times New Roman" panose="02020603050405020304" pitchFamily="18" charset="0"/>
              </a:rPr>
              <a:t> =&gt; </a:t>
            </a:r>
            <a:r>
              <a:rPr lang="en-US" sz="2800" dirty="0" err="1" smtClean="0">
                <a:solidFill>
                  <a:srgbClr val="AE129B"/>
                </a:solidFill>
                <a:latin typeface="Times New Roman" panose="02020603050405020304" pitchFamily="18" charset="0"/>
                <a:cs typeface="Times New Roman" panose="02020603050405020304" pitchFamily="18" charset="0"/>
              </a:rPr>
              <a:t>Cụm</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danh</a:t>
            </a:r>
            <a:r>
              <a:rPr lang="en-US" sz="2800" dirty="0" smtClean="0">
                <a:solidFill>
                  <a:srgbClr val="AE129B"/>
                </a:solidFill>
                <a:latin typeface="Times New Roman" panose="02020603050405020304" pitchFamily="18" charset="0"/>
                <a:cs typeface="Times New Roman" panose="02020603050405020304" pitchFamily="18" charset="0"/>
              </a:rPr>
              <a:t> </a:t>
            </a:r>
            <a:r>
              <a:rPr lang="en-US" sz="2800" dirty="0" err="1" smtClean="0">
                <a:solidFill>
                  <a:srgbClr val="AE129B"/>
                </a:solidFill>
                <a:latin typeface="Times New Roman" panose="02020603050405020304" pitchFamily="18" charset="0"/>
                <a:cs typeface="Times New Roman" panose="02020603050405020304" pitchFamily="18" charset="0"/>
              </a:rPr>
              <a:t>từ</a:t>
            </a:r>
            <a:endParaRPr lang="en-US" sz="2800" dirty="0">
              <a:solidFill>
                <a:srgbClr val="AE129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708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500" fill="hold"/>
                                        <p:tgtEl>
                                          <p:spTgt spid="32"/>
                                        </p:tgtEl>
                                        <p:attrNameLst>
                                          <p:attrName>ppt_x</p:attrName>
                                        </p:attrNameLst>
                                      </p:cBhvr>
                                      <p:tavLst>
                                        <p:tav tm="0">
                                          <p:val>
                                            <p:strVal val="#ppt_x"/>
                                          </p:val>
                                        </p:tav>
                                        <p:tav tm="100000">
                                          <p:val>
                                            <p:strVal val="#ppt_x"/>
                                          </p:val>
                                        </p:tav>
                                      </p:tavLst>
                                    </p:anim>
                                    <p:anim calcmode="lin" valueType="num">
                                      <p:cBhvr additive="base">
                                        <p:cTn id="2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31" grpId="0"/>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061154" y="193638"/>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Chủ</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92907" y="1121579"/>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 </a:t>
            </a:r>
            <a:r>
              <a:rPr lang="en-US" sz="2800" b="1" dirty="0" err="1" smtClean="0">
                <a:solidFill>
                  <a:srgbClr val="0070C0"/>
                </a:solidFill>
                <a:latin typeface="Times New Roman" panose="02020603050405020304" pitchFamily="18" charset="0"/>
                <a:cs typeface="Times New Roman" panose="02020603050405020304" pitchFamily="18" charset="0"/>
              </a:rPr>
              <a:t>Ghi</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nhớ</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11" name="Rounded Rectangle 10"/>
          <p:cNvSpPr/>
          <p:nvPr/>
        </p:nvSpPr>
        <p:spPr>
          <a:xfrm>
            <a:off x="419548" y="1839558"/>
            <a:ext cx="11295530" cy="461503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
              <a:buAutoNum type="arabicPeriod"/>
            </a:pPr>
            <a:r>
              <a:rPr lang="en-US" sz="4500" dirty="0" err="1" smtClean="0">
                <a:solidFill>
                  <a:srgbClr val="FF0000"/>
                </a:solidFill>
                <a:latin typeface="Times New Roman" panose="02020603050405020304" pitchFamily="18" charset="0"/>
                <a:cs typeface="Times New Roman" panose="02020603050405020304" pitchFamily="18" charset="0"/>
              </a:rPr>
              <a:t>Chủ</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ngữ</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của</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câu</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kể</a:t>
            </a:r>
            <a:r>
              <a:rPr lang="en-US" sz="4500" dirty="0" smtClean="0">
                <a:solidFill>
                  <a:srgbClr val="FF0000"/>
                </a:solidFill>
                <a:latin typeface="Times New Roman" panose="02020603050405020304" pitchFamily="18" charset="0"/>
                <a:cs typeface="Times New Roman" panose="02020603050405020304" pitchFamily="18" charset="0"/>
              </a:rPr>
              <a:t> Ai </a:t>
            </a:r>
            <a:r>
              <a:rPr lang="en-US" sz="4500" dirty="0" err="1" smtClean="0">
                <a:solidFill>
                  <a:srgbClr val="FF0000"/>
                </a:solidFill>
                <a:latin typeface="Times New Roman" panose="02020603050405020304" pitchFamily="18" charset="0"/>
                <a:cs typeface="Times New Roman" panose="02020603050405020304" pitchFamily="18" charset="0"/>
              </a:rPr>
              <a:t>thế</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nào</a:t>
            </a:r>
            <a:r>
              <a:rPr lang="en-US" sz="4500" dirty="0" smtClean="0">
                <a:solidFill>
                  <a:srgbClr val="FF0000"/>
                </a:solidFill>
                <a:latin typeface="Times New Roman" panose="02020603050405020304" pitchFamily="18" charset="0"/>
                <a:cs typeface="Times New Roman" panose="02020603050405020304" pitchFamily="18" charset="0"/>
              </a:rPr>
              <a:t> ? </a:t>
            </a:r>
            <a:r>
              <a:rPr lang="en-US" sz="4500" dirty="0" err="1">
                <a:solidFill>
                  <a:srgbClr val="FF0000"/>
                </a:solidFill>
                <a:latin typeface="Times New Roman" panose="02020603050405020304" pitchFamily="18" charset="0"/>
                <a:cs typeface="Times New Roman" panose="02020603050405020304" pitchFamily="18" charset="0"/>
              </a:rPr>
              <a:t>c</a:t>
            </a:r>
            <a:r>
              <a:rPr lang="en-US" sz="4500" dirty="0" err="1" smtClean="0">
                <a:solidFill>
                  <a:srgbClr val="FF0000"/>
                </a:solidFill>
                <a:latin typeface="Times New Roman" panose="02020603050405020304" pitchFamily="18" charset="0"/>
                <a:cs typeface="Times New Roman" panose="02020603050405020304" pitchFamily="18" charset="0"/>
              </a:rPr>
              <a:t>hỉ</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những</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sự</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vật</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có</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đặc</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điểm</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tính</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chất</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hoặc</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trạng</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thái</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được</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nêu</a:t>
            </a:r>
            <a:r>
              <a:rPr lang="en-US" sz="4500" dirty="0" smtClean="0">
                <a:solidFill>
                  <a:srgbClr val="FF0000"/>
                </a:solidFill>
                <a:latin typeface="Times New Roman" panose="02020603050405020304" pitchFamily="18" charset="0"/>
                <a:cs typeface="Times New Roman" panose="02020603050405020304" pitchFamily="18" charset="0"/>
              </a:rPr>
              <a:t> ở </a:t>
            </a:r>
            <a:r>
              <a:rPr lang="en-US" sz="4500" dirty="0" err="1" smtClean="0">
                <a:solidFill>
                  <a:srgbClr val="FF0000"/>
                </a:solidFill>
                <a:latin typeface="Times New Roman" panose="02020603050405020304" pitchFamily="18" charset="0"/>
                <a:cs typeface="Times New Roman" panose="02020603050405020304" pitchFamily="18" charset="0"/>
              </a:rPr>
              <a:t>vị</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ngữ</a:t>
            </a:r>
            <a:r>
              <a:rPr lang="en-US" sz="4500" dirty="0" smtClean="0">
                <a:solidFill>
                  <a:srgbClr val="FF0000"/>
                </a:solidFill>
                <a:latin typeface="Times New Roman" panose="02020603050405020304" pitchFamily="18" charset="0"/>
                <a:cs typeface="Times New Roman" panose="02020603050405020304" pitchFamily="18" charset="0"/>
              </a:rPr>
              <a:t>.</a:t>
            </a:r>
          </a:p>
          <a:p>
            <a:pPr marL="514350" indent="-514350" algn="just">
              <a:buAutoNum type="arabicPeriod"/>
            </a:pPr>
            <a:r>
              <a:rPr lang="en-US" sz="4500" dirty="0" err="1" smtClean="0">
                <a:solidFill>
                  <a:srgbClr val="FF0000"/>
                </a:solidFill>
                <a:latin typeface="Times New Roman" panose="02020603050405020304" pitchFamily="18" charset="0"/>
                <a:cs typeface="Times New Roman" panose="02020603050405020304" pitchFamily="18" charset="0"/>
              </a:rPr>
              <a:t>Chủ</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ngữ</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thường</a:t>
            </a:r>
            <a:r>
              <a:rPr lang="en-US" sz="4500" dirty="0" smtClean="0">
                <a:solidFill>
                  <a:srgbClr val="FF0000"/>
                </a:solidFill>
                <a:latin typeface="Times New Roman" panose="02020603050405020304" pitchFamily="18" charset="0"/>
                <a:cs typeface="Times New Roman" panose="02020603050405020304" pitchFamily="18" charset="0"/>
              </a:rPr>
              <a:t> do </a:t>
            </a:r>
            <a:r>
              <a:rPr lang="en-US" sz="4500" dirty="0" err="1" smtClean="0">
                <a:solidFill>
                  <a:srgbClr val="FF0000"/>
                </a:solidFill>
                <a:latin typeface="Times New Roman" panose="02020603050405020304" pitchFamily="18" charset="0"/>
                <a:cs typeface="Times New Roman" panose="02020603050405020304" pitchFamily="18" charset="0"/>
              </a:rPr>
              <a:t>danh</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từ</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cụm</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danh</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từ</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tạo</a:t>
            </a:r>
            <a:r>
              <a:rPr lang="en-US" sz="4500" dirty="0" smtClean="0">
                <a:solidFill>
                  <a:srgbClr val="FF0000"/>
                </a:solidFill>
                <a:latin typeface="Times New Roman" panose="02020603050405020304" pitchFamily="18" charset="0"/>
                <a:cs typeface="Times New Roman" panose="02020603050405020304" pitchFamily="18" charset="0"/>
              </a:rPr>
              <a:t> </a:t>
            </a:r>
            <a:r>
              <a:rPr lang="en-US" sz="4500" dirty="0" err="1" smtClean="0">
                <a:solidFill>
                  <a:srgbClr val="FF0000"/>
                </a:solidFill>
                <a:latin typeface="Times New Roman" panose="02020603050405020304" pitchFamily="18" charset="0"/>
                <a:cs typeface="Times New Roman" panose="02020603050405020304" pitchFamily="18" charset="0"/>
              </a:rPr>
              <a:t>thành</a:t>
            </a:r>
            <a:r>
              <a:rPr lang="en-US" sz="4500" dirty="0" smtClean="0">
                <a:solidFill>
                  <a:srgbClr val="FF0000"/>
                </a:solidFill>
                <a:latin typeface="Times New Roman" panose="02020603050405020304" pitchFamily="18" charset="0"/>
                <a:cs typeface="Times New Roman" panose="02020603050405020304" pitchFamily="18" charset="0"/>
              </a:rPr>
              <a:t>.</a:t>
            </a:r>
            <a:endParaRPr lang="en-US" sz="45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3666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157973" y="29699"/>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Chủ</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1157914" y="583697"/>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III/ </a:t>
            </a:r>
            <a:r>
              <a:rPr lang="en-US" sz="2800" b="1" dirty="0" err="1" smtClean="0">
                <a:solidFill>
                  <a:srgbClr val="0070C0"/>
                </a:solidFill>
                <a:latin typeface="Times New Roman" panose="02020603050405020304" pitchFamily="18" charset="0"/>
                <a:cs typeface="Times New Roman" panose="02020603050405020304" pitchFamily="18" charset="0"/>
              </a:rPr>
              <a:t>Luyện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tập</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0" y="1106917"/>
            <a:ext cx="11934958" cy="3108543"/>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1.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Ai </a:t>
            </a:r>
            <a:r>
              <a:rPr lang="en-US" sz="2800" b="1" i="1" dirty="0" err="1" smtClean="0">
                <a:latin typeface="Times New Roman" panose="02020603050405020304" pitchFamily="18" charset="0"/>
                <a:cs typeface="Times New Roman" panose="02020603050405020304" pitchFamily="18" charset="0"/>
              </a:rPr>
              <a:t>thế</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nào</a:t>
            </a:r>
            <a:r>
              <a:rPr lang="en-US" sz="2800" b="1" i="1" dirty="0" smtClean="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a:t>
            </a:r>
            <a:r>
              <a:rPr lang="en-US" sz="2800" dirty="0" err="1" smtClean="0">
                <a:latin typeface="Times New Roman" panose="02020603050405020304" pitchFamily="18" charset="0"/>
                <a:cs typeface="Times New Roman" panose="02020603050405020304" pitchFamily="18" charset="0"/>
              </a:rPr>
              <a: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dưới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đây</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Ôi </a:t>
            </a:r>
            <a:r>
              <a:rPr lang="vi-VN" sz="2800" dirty="0">
                <a:latin typeface="Times New Roman" panose="02020603050405020304" pitchFamily="18" charset="0"/>
                <a:cs typeface="Times New Roman" panose="02020603050405020304" pitchFamily="18" charset="0"/>
              </a:rPr>
              <a:t>chao! Chú chuồn chuồn nước mới đẹp làm sao! Màu vàng trên lưng chú lấp lánh. Bốn cái cánh mỏng như sợi giấy bóng. Cái đầu tròn và hai con mắt long lanh như thủy tinh. Thân chú nhỏ và thon vàng như màu vàng của nắng mùa thu. Chú đậu trên một cành lộc vừng ngả dài trên mặt hồ. Bốn cánh khẽ rung rung như còn đang phân </a:t>
            </a:r>
            <a:r>
              <a:rPr lang="vi-VN" sz="2800" dirty="0" smtClean="0">
                <a:latin typeface="Times New Roman" panose="02020603050405020304" pitchFamily="18" charset="0"/>
                <a:cs typeface="Times New Roman" panose="02020603050405020304" pitchFamily="18" charset="0"/>
              </a:rPr>
              <a:t>vân.</a:t>
            </a:r>
            <a:endParaRPr lang="en-US" dirty="0"/>
          </a:p>
          <a:p>
            <a:pPr algn="just"/>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Nguyễn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Hội</a:t>
            </a:r>
            <a:endParaRPr lang="en-US" sz="2800" dirty="0">
              <a:latin typeface="Times New Roman" panose="02020603050405020304" pitchFamily="18" charset="0"/>
              <a:cs typeface="Times New Roman" panose="02020603050405020304" pitchFamily="18" charset="0"/>
            </a:endParaRPr>
          </a:p>
        </p:txBody>
      </p:sp>
      <p:cxnSp>
        <p:nvCxnSpPr>
          <p:cNvPr id="3" name="Straight Connector 2"/>
          <p:cNvCxnSpPr/>
          <p:nvPr/>
        </p:nvCxnSpPr>
        <p:spPr>
          <a:xfrm>
            <a:off x="7885355" y="1979407"/>
            <a:ext cx="3868163" cy="107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87853" y="2420471"/>
            <a:ext cx="665182" cy="17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37708" y="2409713"/>
            <a:ext cx="5355516" cy="107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455716" y="2429898"/>
            <a:ext cx="5355516" cy="107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87853" y="2829261"/>
            <a:ext cx="1977615" cy="4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2272784" y="2829261"/>
            <a:ext cx="8829108" cy="2018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113725" y="3258236"/>
            <a:ext cx="469750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99506" y="3711179"/>
            <a:ext cx="2058467" cy="120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7853" y="4084157"/>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Màu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lưng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lấp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lánh</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38" name="Straight Connector 37"/>
          <p:cNvCxnSpPr/>
          <p:nvPr/>
        </p:nvCxnSpPr>
        <p:spPr>
          <a:xfrm>
            <a:off x="430306" y="4571790"/>
            <a:ext cx="331335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757472" y="4519766"/>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43" name="TextBox 42"/>
          <p:cNvSpPr txBox="1"/>
          <p:nvPr/>
        </p:nvSpPr>
        <p:spPr>
          <a:xfrm>
            <a:off x="99506" y="4826340"/>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Bốn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mỏng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giấy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bóng</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44" name="Straight Connector 43"/>
          <p:cNvCxnSpPr/>
          <p:nvPr/>
        </p:nvCxnSpPr>
        <p:spPr>
          <a:xfrm>
            <a:off x="430306" y="5341812"/>
            <a:ext cx="184247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916360" y="5314520"/>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48" name="TextBox 47"/>
          <p:cNvSpPr txBox="1"/>
          <p:nvPr/>
        </p:nvSpPr>
        <p:spPr>
          <a:xfrm>
            <a:off x="99506" y="5747843"/>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đầu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tròn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hai</a:t>
            </a:r>
            <a:r>
              <a:rPr lang="en-US" sz="2800" dirty="0" smtClean="0">
                <a:latin typeface="Times New Roman" panose="02020603050405020304" pitchFamily="18" charset="0"/>
                <a:cs typeface="Times New Roman" panose="02020603050405020304" pitchFamily="18" charset="0"/>
              </a:rPr>
              <a:t> con </a:t>
            </a:r>
            <a:r>
              <a:rPr lang="en-US" sz="2800" dirty="0" err="1" smtClean="0">
                <a:latin typeface="Times New Roman" panose="02020603050405020304" pitchFamily="18" charset="0"/>
                <a:cs typeface="Times New Roman" panose="02020603050405020304" pitchFamily="18" charset="0"/>
              </a:rPr>
              <a:t>mắt</a:t>
            </a:r>
            <a:r>
              <a:rPr lang="en-US" sz="2800" dirty="0" smtClean="0">
                <a:latin typeface="Times New Roman" panose="02020603050405020304" pitchFamily="18" charset="0"/>
                <a:cs typeface="Times New Roman" panose="02020603050405020304" pitchFamily="18" charset="0"/>
              </a:rPr>
              <a:t> long </a:t>
            </a:r>
            <a:r>
              <a:rPr lang="en-US" sz="2800" dirty="0" err="1" smtClean="0">
                <a:latin typeface="Times New Roman" panose="02020603050405020304" pitchFamily="18" charset="0"/>
                <a:cs typeface="Times New Roman" panose="02020603050405020304" pitchFamily="18" charset="0"/>
              </a:rPr>
              <a:t>lanh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thủy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tinh</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49" name="Straight Connector 48"/>
          <p:cNvCxnSpPr/>
          <p:nvPr/>
        </p:nvCxnSpPr>
        <p:spPr>
          <a:xfrm>
            <a:off x="430306" y="6236023"/>
            <a:ext cx="102197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94354" y="6236023"/>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cxnSp>
        <p:nvCxnSpPr>
          <p:cNvPr id="53" name="Straight Connector 52"/>
          <p:cNvCxnSpPr/>
          <p:nvPr/>
        </p:nvCxnSpPr>
        <p:spPr>
          <a:xfrm>
            <a:off x="2691205" y="6250878"/>
            <a:ext cx="165488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3177259" y="6250878"/>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33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barn(inVertical)">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barn(inVertical)">
                                      <p:cBhvr>
                                        <p:cTn id="21" dur="500"/>
                                        <p:tgtEl>
                                          <p:spTgt spid="23"/>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barn(inVertical)">
                                      <p:cBhvr>
                                        <p:cTn id="26" dur="500"/>
                                        <p:tgtEl>
                                          <p:spTgt spid="25"/>
                                        </p:tgtEl>
                                      </p:cBhvr>
                                    </p:animEffect>
                                  </p:childTnLst>
                                </p:cTn>
                              </p:par>
                              <p:par>
                                <p:cTn id="27" presetID="16" presetClass="entr" presetSubtype="21"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barn(inVertical)">
                                      <p:cBhvr>
                                        <p:cTn id="29" dur="500"/>
                                        <p:tgtEl>
                                          <p:spTgt spid="26"/>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barn(inVertical)">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barn(inVertical)">
                                      <p:cBhvr>
                                        <p:cTn id="39" dur="500"/>
                                        <p:tgtEl>
                                          <p:spTgt spid="30"/>
                                        </p:tgtEl>
                                      </p:cBhvr>
                                    </p:animEffect>
                                  </p:childTnLst>
                                </p:cTn>
                              </p:par>
                              <p:par>
                                <p:cTn id="40" presetID="16" presetClass="entr" presetSubtype="21" fill="hold" nodeType="with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barn(inVertical)">
                                      <p:cBhvr>
                                        <p:cTn id="42" dur="5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500" fill="hold"/>
                                        <p:tgtEl>
                                          <p:spTgt spid="37"/>
                                        </p:tgtEl>
                                        <p:attrNameLst>
                                          <p:attrName>ppt_x</p:attrName>
                                        </p:attrNameLst>
                                      </p:cBhvr>
                                      <p:tavLst>
                                        <p:tav tm="0">
                                          <p:val>
                                            <p:strVal val="#ppt_x"/>
                                          </p:val>
                                        </p:tav>
                                        <p:tav tm="100000">
                                          <p:val>
                                            <p:strVal val="#ppt_x"/>
                                          </p:val>
                                        </p:tav>
                                      </p:tavLst>
                                    </p:anim>
                                    <p:anim calcmode="lin" valueType="num">
                                      <p:cBhvr additive="base">
                                        <p:cTn id="4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barn(inVertical)">
                                      <p:cBhvr>
                                        <p:cTn id="53" dur="500"/>
                                        <p:tgtEl>
                                          <p:spTgt spid="38"/>
                                        </p:tgtEl>
                                      </p:cBhvr>
                                    </p:animEffect>
                                  </p:childTnLst>
                                </p:cTn>
                              </p:par>
                              <p:par>
                                <p:cTn id="54" presetID="16" presetClass="entr" presetSubtype="21" fill="hold" grpId="0" nodeType="with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barn(inVertical)">
                                      <p:cBhvr>
                                        <p:cTn id="56" dur="500"/>
                                        <p:tgtEl>
                                          <p:spTgt spid="39"/>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additive="base">
                                        <p:cTn id="61" dur="500" fill="hold"/>
                                        <p:tgtEl>
                                          <p:spTgt spid="43"/>
                                        </p:tgtEl>
                                        <p:attrNameLst>
                                          <p:attrName>ppt_x</p:attrName>
                                        </p:attrNameLst>
                                      </p:cBhvr>
                                      <p:tavLst>
                                        <p:tav tm="0">
                                          <p:val>
                                            <p:strVal val="#ppt_x"/>
                                          </p:val>
                                        </p:tav>
                                        <p:tav tm="100000">
                                          <p:val>
                                            <p:strVal val="#ppt_x"/>
                                          </p:val>
                                        </p:tav>
                                      </p:tavLst>
                                    </p:anim>
                                    <p:anim calcmode="lin" valueType="num">
                                      <p:cBhvr additive="base">
                                        <p:cTn id="6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barn(inVertical)">
                                      <p:cBhvr>
                                        <p:cTn id="67" dur="500"/>
                                        <p:tgtEl>
                                          <p:spTgt spid="44"/>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45"/>
                                        </p:tgtEl>
                                        <p:attrNameLst>
                                          <p:attrName>style.visibility</p:attrName>
                                        </p:attrNameLst>
                                      </p:cBhvr>
                                      <p:to>
                                        <p:strVal val="visible"/>
                                      </p:to>
                                    </p:set>
                                    <p:animEffect transition="in" filter="barn(inVertical)">
                                      <p:cBhvr>
                                        <p:cTn id="70" dur="500"/>
                                        <p:tgtEl>
                                          <p:spTgt spid="45"/>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48"/>
                                        </p:tgtEl>
                                        <p:attrNameLst>
                                          <p:attrName>style.visibility</p:attrName>
                                        </p:attrNameLst>
                                      </p:cBhvr>
                                      <p:to>
                                        <p:strVal val="visible"/>
                                      </p:to>
                                    </p:set>
                                    <p:anim calcmode="lin" valueType="num">
                                      <p:cBhvr additive="base">
                                        <p:cTn id="75" dur="500" fill="hold"/>
                                        <p:tgtEl>
                                          <p:spTgt spid="48"/>
                                        </p:tgtEl>
                                        <p:attrNameLst>
                                          <p:attrName>ppt_x</p:attrName>
                                        </p:attrNameLst>
                                      </p:cBhvr>
                                      <p:tavLst>
                                        <p:tav tm="0">
                                          <p:val>
                                            <p:strVal val="#ppt_x"/>
                                          </p:val>
                                        </p:tav>
                                        <p:tav tm="100000">
                                          <p:val>
                                            <p:strVal val="#ppt_x"/>
                                          </p:val>
                                        </p:tav>
                                      </p:tavLst>
                                    </p:anim>
                                    <p:anim calcmode="lin" valueType="num">
                                      <p:cBhvr additive="base">
                                        <p:cTn id="7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6" presetClass="entr" presetSubtype="21" fill="hold" nodeType="clickEffect">
                                  <p:stCondLst>
                                    <p:cond delay="0"/>
                                  </p:stCondLst>
                                  <p:childTnLst>
                                    <p:set>
                                      <p:cBhvr>
                                        <p:cTn id="80" dur="1" fill="hold">
                                          <p:stCondLst>
                                            <p:cond delay="0"/>
                                          </p:stCondLst>
                                        </p:cTn>
                                        <p:tgtEl>
                                          <p:spTgt spid="49"/>
                                        </p:tgtEl>
                                        <p:attrNameLst>
                                          <p:attrName>style.visibility</p:attrName>
                                        </p:attrNameLst>
                                      </p:cBhvr>
                                      <p:to>
                                        <p:strVal val="visible"/>
                                      </p:to>
                                    </p:set>
                                    <p:animEffect transition="in" filter="barn(inVertical)">
                                      <p:cBhvr>
                                        <p:cTn id="81" dur="500"/>
                                        <p:tgtEl>
                                          <p:spTgt spid="49"/>
                                        </p:tgtEl>
                                      </p:cBhvr>
                                    </p:animEffect>
                                  </p:childTnLst>
                                </p:cTn>
                              </p:par>
                              <p:par>
                                <p:cTn id="82" presetID="16" presetClass="entr" presetSubtype="21" fill="hold" grpId="0" nodeType="withEffect">
                                  <p:stCondLst>
                                    <p:cond delay="0"/>
                                  </p:stCondLst>
                                  <p:childTnLst>
                                    <p:set>
                                      <p:cBhvr>
                                        <p:cTn id="83" dur="1" fill="hold">
                                          <p:stCondLst>
                                            <p:cond delay="0"/>
                                          </p:stCondLst>
                                        </p:cTn>
                                        <p:tgtEl>
                                          <p:spTgt spid="50"/>
                                        </p:tgtEl>
                                        <p:attrNameLst>
                                          <p:attrName>style.visibility</p:attrName>
                                        </p:attrNameLst>
                                      </p:cBhvr>
                                      <p:to>
                                        <p:strVal val="visible"/>
                                      </p:to>
                                    </p:set>
                                    <p:animEffect transition="in" filter="barn(inVertical)">
                                      <p:cBhvr>
                                        <p:cTn id="84" dur="500"/>
                                        <p:tgtEl>
                                          <p:spTgt spid="50"/>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ntr" presetSubtype="21" fill="hold" nodeType="click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barn(inVertical)">
                                      <p:cBhvr>
                                        <p:cTn id="89" dur="500"/>
                                        <p:tgtEl>
                                          <p:spTgt spid="53"/>
                                        </p:tgtEl>
                                      </p:cBhvr>
                                    </p:animEffect>
                                  </p:childTnLst>
                                </p:cTn>
                              </p:par>
                              <p:par>
                                <p:cTn id="90" presetID="16" presetClass="entr" presetSubtype="21" fill="hold" grpId="0" nodeType="withEffect">
                                  <p:stCondLst>
                                    <p:cond delay="0"/>
                                  </p:stCondLst>
                                  <p:childTnLst>
                                    <p:set>
                                      <p:cBhvr>
                                        <p:cTn id="91" dur="1" fill="hold">
                                          <p:stCondLst>
                                            <p:cond delay="0"/>
                                          </p:stCondLst>
                                        </p:cTn>
                                        <p:tgtEl>
                                          <p:spTgt spid="55"/>
                                        </p:tgtEl>
                                        <p:attrNameLst>
                                          <p:attrName>style.visibility</p:attrName>
                                        </p:attrNameLst>
                                      </p:cBhvr>
                                      <p:to>
                                        <p:strVal val="visible"/>
                                      </p:to>
                                    </p:set>
                                    <p:animEffect transition="in" filter="barn(inVertical)">
                                      <p:cBhvr>
                                        <p:cTn id="9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7" grpId="0"/>
      <p:bldP spid="39" grpId="0"/>
      <p:bldP spid="43" grpId="0"/>
      <p:bldP spid="45" grpId="0"/>
      <p:bldP spid="48" grpId="0"/>
      <p:bldP spid="50" grpId="0"/>
      <p:bldP spid="5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157973" y="29699"/>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Chủ</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1157914" y="583697"/>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III/ </a:t>
            </a:r>
            <a:r>
              <a:rPr lang="en-US" sz="2800" b="1" dirty="0" err="1" smtClean="0">
                <a:solidFill>
                  <a:srgbClr val="0070C0"/>
                </a:solidFill>
                <a:latin typeface="Times New Roman" panose="02020603050405020304" pitchFamily="18" charset="0"/>
                <a:cs typeface="Times New Roman" panose="02020603050405020304" pitchFamily="18" charset="0"/>
              </a:rPr>
              <a:t>Luyện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tập</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0" y="1106917"/>
            <a:ext cx="11934958" cy="3108543"/>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1.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Ai </a:t>
            </a:r>
            <a:r>
              <a:rPr lang="en-US" sz="2800" b="1" i="1" dirty="0" err="1" smtClean="0">
                <a:latin typeface="Times New Roman" panose="02020603050405020304" pitchFamily="18" charset="0"/>
                <a:cs typeface="Times New Roman" panose="02020603050405020304" pitchFamily="18" charset="0"/>
              </a:rPr>
              <a:t>thế</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nào</a:t>
            </a:r>
            <a:r>
              <a:rPr lang="en-US" sz="2800" b="1" i="1" dirty="0" smtClean="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a:t>
            </a:r>
            <a:r>
              <a:rPr lang="en-US" sz="2800" dirty="0" err="1" smtClean="0">
                <a:latin typeface="Times New Roman" panose="02020603050405020304" pitchFamily="18" charset="0"/>
                <a:cs typeface="Times New Roman" panose="02020603050405020304" pitchFamily="18" charset="0"/>
              </a:rPr>
              <a: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dưới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đây</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Ôi </a:t>
            </a:r>
            <a:r>
              <a:rPr lang="vi-VN" sz="2800" dirty="0">
                <a:latin typeface="Times New Roman" panose="02020603050405020304" pitchFamily="18" charset="0"/>
                <a:cs typeface="Times New Roman" panose="02020603050405020304" pitchFamily="18" charset="0"/>
              </a:rPr>
              <a:t>chao! Chú chuồn chuồn nước mới đẹp làm sao! Màu vàng trên lưng chú lấp lánh. Bốn cái cánh mỏng như sợi giấy bóng. Cái đầu tròn và hai con mắt long lanh như thủy tinh. Thân chú nhỏ và thon vàng như màu vàng của nắng mùa thu. Chú đậu trên một cành lộc vừng ngả dài trên mặt hồ. Bốn cánh khẽ rung rung như còn đang phân </a:t>
            </a:r>
            <a:r>
              <a:rPr lang="vi-VN" sz="2800" dirty="0" smtClean="0">
                <a:latin typeface="Times New Roman" panose="02020603050405020304" pitchFamily="18" charset="0"/>
                <a:cs typeface="Times New Roman" panose="02020603050405020304" pitchFamily="18" charset="0"/>
              </a:rPr>
              <a:t>vân.</a:t>
            </a:r>
            <a:endParaRPr lang="en-US" dirty="0"/>
          </a:p>
          <a:p>
            <a:pPr algn="just"/>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Nguyễn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Hội</a:t>
            </a:r>
            <a:endParaRPr lang="en-US" sz="2800" dirty="0">
              <a:latin typeface="Times New Roman" panose="02020603050405020304" pitchFamily="18" charset="0"/>
              <a:cs typeface="Times New Roman" panose="02020603050405020304" pitchFamily="18" charset="0"/>
            </a:endParaRPr>
          </a:p>
        </p:txBody>
      </p:sp>
      <p:cxnSp>
        <p:nvCxnSpPr>
          <p:cNvPr id="3" name="Straight Connector 2"/>
          <p:cNvCxnSpPr/>
          <p:nvPr/>
        </p:nvCxnSpPr>
        <p:spPr>
          <a:xfrm>
            <a:off x="7885355" y="1979407"/>
            <a:ext cx="3868163" cy="107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87853" y="2420471"/>
            <a:ext cx="665182" cy="17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37708" y="2409713"/>
            <a:ext cx="5355516" cy="107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455716" y="2429898"/>
            <a:ext cx="5355516" cy="107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87853" y="2829261"/>
            <a:ext cx="1977615" cy="4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2272784" y="2829261"/>
            <a:ext cx="8829108" cy="2018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113725" y="3258236"/>
            <a:ext cx="469750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99506" y="3711179"/>
            <a:ext cx="2058467" cy="120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7853" y="4084157"/>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nhỏ</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thon </a:t>
            </a:r>
            <a:r>
              <a:rPr lang="en-US" sz="2800" dirty="0" err="1" smtClean="0">
                <a:latin typeface="Times New Roman" panose="02020603050405020304" pitchFamily="18" charset="0"/>
                <a:cs typeface="Times New Roman" panose="02020603050405020304" pitchFamily="18" charset="0"/>
              </a:rPr>
              <a:t>vàng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màu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mùa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thu</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38" name="Straight Connector 37"/>
          <p:cNvCxnSpPr/>
          <p:nvPr/>
        </p:nvCxnSpPr>
        <p:spPr>
          <a:xfrm>
            <a:off x="430306" y="4578208"/>
            <a:ext cx="128705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28238" y="4562210"/>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43" name="TextBox 42"/>
          <p:cNvSpPr txBox="1"/>
          <p:nvPr/>
        </p:nvSpPr>
        <p:spPr>
          <a:xfrm>
            <a:off x="99506" y="5087950"/>
            <a:ext cx="1193495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Bốn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khẽ</a:t>
            </a:r>
            <a:r>
              <a:rPr lang="en-US" sz="2800" dirty="0" smtClean="0">
                <a:latin typeface="Times New Roman" panose="02020603050405020304" pitchFamily="18" charset="0"/>
                <a:cs typeface="Times New Roman" panose="02020603050405020304" pitchFamily="18" charset="0"/>
              </a:rPr>
              <a:t> rung </a:t>
            </a:r>
            <a:r>
              <a:rPr lang="en-US" sz="2800" dirty="0" err="1" smtClean="0">
                <a:latin typeface="Times New Roman" panose="02020603050405020304" pitchFamily="18" charset="0"/>
                <a:cs typeface="Times New Roman" panose="02020603050405020304" pitchFamily="18" charset="0"/>
              </a:rPr>
              <a:t>rung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còn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đang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vân</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cxnSp>
        <p:nvCxnSpPr>
          <p:cNvPr id="44" name="Straight Connector 43"/>
          <p:cNvCxnSpPr/>
          <p:nvPr/>
        </p:nvCxnSpPr>
        <p:spPr>
          <a:xfrm>
            <a:off x="430306" y="5603422"/>
            <a:ext cx="1287056" cy="77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757413" y="5611170"/>
            <a:ext cx="801002" cy="492443"/>
          </a:xfrm>
          <a:prstGeom prst="rect">
            <a:avLst/>
          </a:prstGeom>
          <a:noFill/>
        </p:spPr>
        <p:txBody>
          <a:bodyPr wrap="square" rtlCol="0">
            <a:spAutoFit/>
          </a:bodyPr>
          <a:lstStyle/>
          <a:p>
            <a:r>
              <a:rPr lang="en-US" sz="2600" dirty="0" smtClean="0">
                <a:solidFill>
                  <a:srgbClr val="FF0000"/>
                </a:solidFill>
                <a:latin typeface="Times New Roman" panose="02020603050405020304" pitchFamily="18" charset="0"/>
                <a:cs typeface="Times New Roman" panose="02020603050405020304" pitchFamily="18" charset="0"/>
              </a:rPr>
              <a:t>CN</a:t>
            </a:r>
            <a:endParaRPr lang="en-US" sz="2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42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500" fill="hold"/>
                                        <p:tgtEl>
                                          <p:spTgt spid="37"/>
                                        </p:tgtEl>
                                        <p:attrNameLst>
                                          <p:attrName>ppt_x</p:attrName>
                                        </p:attrNameLst>
                                      </p:cBhvr>
                                      <p:tavLst>
                                        <p:tav tm="0">
                                          <p:val>
                                            <p:strVal val="#ppt_x"/>
                                          </p:val>
                                        </p:tav>
                                        <p:tav tm="100000">
                                          <p:val>
                                            <p:strVal val="#ppt_x"/>
                                          </p:val>
                                        </p:tav>
                                      </p:tavLst>
                                    </p:anim>
                                    <p:anim calcmode="lin" valueType="num">
                                      <p:cBhvr additive="base">
                                        <p:cTn id="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barn(inVertical)">
                                      <p:cBhvr>
                                        <p:cTn id="13" dur="500"/>
                                        <p:tgtEl>
                                          <p:spTgt spid="38"/>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barn(inVertical)">
                                      <p:cBhvr>
                                        <p:cTn id="16" dur="500"/>
                                        <p:tgtEl>
                                          <p:spTgt spid="39"/>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additive="base">
                                        <p:cTn id="21" dur="500" fill="hold"/>
                                        <p:tgtEl>
                                          <p:spTgt spid="43"/>
                                        </p:tgtEl>
                                        <p:attrNameLst>
                                          <p:attrName>ppt_x</p:attrName>
                                        </p:attrNameLst>
                                      </p:cBhvr>
                                      <p:tavLst>
                                        <p:tav tm="0">
                                          <p:val>
                                            <p:strVal val="#ppt_x"/>
                                          </p:val>
                                        </p:tav>
                                        <p:tav tm="100000">
                                          <p:val>
                                            <p:strVal val="#ppt_x"/>
                                          </p:val>
                                        </p:tav>
                                      </p:tavLst>
                                    </p:anim>
                                    <p:anim calcmode="lin" valueType="num">
                                      <p:cBhvr additive="base">
                                        <p:cTn id="2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barn(inVertical)">
                                      <p:cBhvr>
                                        <p:cTn id="27" dur="500"/>
                                        <p:tgtEl>
                                          <p:spTgt spid="44"/>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45"/>
                                        </p:tgtEl>
                                        <p:attrNameLst>
                                          <p:attrName>style.visibility</p:attrName>
                                        </p:attrNameLst>
                                      </p:cBhvr>
                                      <p:to>
                                        <p:strVal val="visible"/>
                                      </p:to>
                                    </p:set>
                                    <p:animEffect transition="in" filter="barn(inVertical)">
                                      <p:cBhvr>
                                        <p:cTn id="3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9" grpId="0"/>
      <p:bldP spid="43" grpId="0"/>
      <p:bldP spid="4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157973" y="29699"/>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Chủ</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ngữ</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trong</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1157914" y="583697"/>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III/ </a:t>
            </a:r>
            <a:r>
              <a:rPr lang="en-US" sz="2800" b="1" dirty="0" err="1" smtClean="0">
                <a:solidFill>
                  <a:srgbClr val="0070C0"/>
                </a:solidFill>
                <a:latin typeface="Times New Roman" panose="02020603050405020304" pitchFamily="18" charset="0"/>
                <a:cs typeface="Times New Roman" panose="02020603050405020304" pitchFamily="18" charset="0"/>
              </a:rPr>
              <a:t>Luyện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tập</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0" y="1106917"/>
            <a:ext cx="12192000" cy="954107"/>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Viết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khoảng</a:t>
            </a:r>
            <a:r>
              <a:rPr lang="en-US" sz="2800" dirty="0" smtClean="0">
                <a:latin typeface="Times New Roman" panose="02020603050405020304" pitchFamily="18" charset="0"/>
                <a:cs typeface="Times New Roman" panose="02020603050405020304" pitchFamily="18" charset="0"/>
              </a:rPr>
              <a:t> 5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loại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em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thích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dùng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số</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Ai </a:t>
            </a:r>
            <a:r>
              <a:rPr lang="en-US" sz="2800" b="1" i="1" dirty="0" err="1" smtClean="0">
                <a:latin typeface="Times New Roman" panose="02020603050405020304" pitchFamily="18" charset="0"/>
                <a:cs typeface="Times New Roman" panose="02020603050405020304" pitchFamily="18" charset="0"/>
              </a:rPr>
              <a:t>thế</a:t>
            </a:r>
            <a:r>
              <a:rPr lang="en-US" sz="2800" b="1" i="1" dirty="0" smtClean="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nào</a:t>
            </a:r>
            <a:r>
              <a:rPr lang="en-US" sz="2800" b="1" i="1" dirty="0" smtClean="0">
                <a:latin typeface="Times New Roman" panose="02020603050405020304" pitchFamily="18" charset="0"/>
                <a:cs typeface="Times New Roman" panose="02020603050405020304" pitchFamily="18" charset="0"/>
              </a:rPr>
              <a:t> ?</a:t>
            </a:r>
            <a:endParaRPr lang="en-US" sz="2800" b="1" i="1"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0" y="2061024"/>
            <a:ext cx="12192000" cy="2677656"/>
          </a:xfrm>
          <a:prstGeom prst="rect">
            <a:avLst/>
          </a:prstGeom>
          <a:noFill/>
        </p:spPr>
        <p:txBody>
          <a:bodyPr wrap="square" rtlCol="0">
            <a:spAutoFit/>
          </a:bodyPr>
          <a:lstStyle/>
          <a:p>
            <a:pPr algn="just"/>
            <a:r>
              <a:rPr lang="en-US" sz="2800" dirty="0" smtClean="0">
                <a:solidFill>
                  <a:srgbClr val="CC00CC"/>
                </a:solidFill>
                <a:latin typeface="Times New Roman" panose="02020603050405020304" pitchFamily="18" charset="0"/>
                <a:cs typeface="Times New Roman" panose="02020603050405020304" pitchFamily="18" charset="0"/>
              </a:rPr>
              <a:t>    </a:t>
            </a:r>
            <a:r>
              <a:rPr lang="vi-VN" sz="2800" dirty="0" smtClean="0">
                <a:solidFill>
                  <a:srgbClr val="CC00CC"/>
                </a:solidFill>
                <a:latin typeface="Times New Roman" panose="02020603050405020304" pitchFamily="18" charset="0"/>
                <a:cs typeface="Times New Roman" panose="02020603050405020304" pitchFamily="18" charset="0"/>
              </a:rPr>
              <a:t>Mùa </a:t>
            </a:r>
            <a:r>
              <a:rPr lang="vi-VN" sz="2800" dirty="0">
                <a:solidFill>
                  <a:srgbClr val="CC00CC"/>
                </a:solidFill>
                <a:latin typeface="Times New Roman" panose="02020603050405020304" pitchFamily="18" charset="0"/>
                <a:cs typeface="Times New Roman" panose="02020603050405020304" pitchFamily="18" charset="0"/>
              </a:rPr>
              <a:t>hè có rất nhiều loại trái cây ngon, nhưng em thích nhất vẫn là dưa hấu. Trái dưa hấu to như cái mũ bảo hiểm, vỏ mỏng, màu xanh sẫm đậm nhạt tùy chỗ. Khi bổ ra, để lộ phần ruột giòn, ngọt màu đỏ tươi. Dưa hấu khi ăn cảm giác vừa mát mẻ, lại ngọt thanh, tuyệt vời vô cùng. Vào mùa hè nóng nực, một miếng dưa hấu cũng thu hút chẳng kém gì que kem cả. Đối với em, dưa hấu thực sự là vua của các loại quả vào mùa hè.</a:t>
            </a:r>
            <a:endParaRPr lang="en-US" sz="2800" b="1" i="1" dirty="0">
              <a:solidFill>
                <a:srgbClr val="CC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3162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9D600B10-779B-4334-AF93-05CEBF37D1B0"/>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內容清單"/>
  <p:tag name="ISPRINGCLOUDFOLDERID" val="0"/>
  <p:tag name="ISPRINGCLOUDFOLDERPATH" val="函式庫"/>
  <p:tag name="ISPRING_PLAYERS_CUSTOMIZATION" val="UEsDBBQAAgAIAGy03Epaf7mZOgQAAOEOAAAdAAAAdW5pdmVyc2FsL2NvbW1vbl9tZXNzYWdlcy5sbmetV/9u2zYQ/r9A34EQUGADtrQd0KIYEge0xNhCZMmV6DjZDwiMxNhEKDGTKLfZX32aPtieZEfKbuymg6R0gG2YtO+7091335HHpx8LiTa8qoUqT5zXR68cxMtM5aJcnTgLevbzOwfVmpU5k6rkJ06pHHQ6ev7sWLJy1bAVh+/PnyF0XPC6hmU9MquHNRL5iTMfp240m+PwKg2iSZSO/YkzclVxx8p7FKiV+qP64Ze37z6+fvP2x+OXW8s+QMkMB8EhFLJIb171AAppHAUpoJEgDckldUbmc5hdtKCBHxJntP0yzHoekwtnZD477RZxTEKaJoHvkdRP0jCiNhcBocRzRleqQWu24UgrtBH8A9JrDpXUouKoliK3P2QKNsqGdznzohn2wzQmCY19l/pR6IwSVVX3P1lY1ui1qsBdjXJRs2vJc+sTOGN/v6t4Da6ZBk4heOm1gH+qgonyqNN1jJd+OElpFAVJSkJvt+OMSJkjr2LGzUCUGCckBoCK1bx6gm1qWWbNEZZyGMLUn0wDeFMTwlSs1hLeemgccwI1mPOyywo4QmJgV5Iso9gzSQNXiKE7VtcfVJUf8GO/UF3AfuhGQEGX7oFTg7EDhhoLUI6q4pnuApuRJMETko6jSyAy9F00xCI6h3Y7H2JxRRJoEZJ02YT4wp9gQ3jTYjv+7/orY4bO8h6xLAM7k76NUE0NOyal0AW20+phXhLyfgFV83HwjS5uASGxtl4rseEQQpV3swc0xSWe4c/7hf9beob9gHgpEMqLlim1YmecMZCHUmnEpFTmAcAvyzeszDi65hlrgPD38Ldc5PZvptg2kr8a8TdieistL7aqFHrk8sXRwNAOhOxxhEVTQ3ha8+JOd7neC/8pURhi/2cIfR59oP+kbdaxDx0wFqq/BQF5NoIEiir7W/nhGTiatz0PouCXNwN8htEWIFToqRgXkKqDEC4ghQPsl2Sc+BSG7ZJf10J3zjFb2bZA3y5qBgcHyTV/KOw1v1HQE5KzTTvOQNZspTsLujctD7SH+jSAkEMAXLUjESClKCD+vAfmYkZ2GWgl4+BJlqqRuW1RKW6tbEBum4I/nsM3lSrsrmT1jrytap1+TxTtw8Wt0/mAeZIQHLvT1MWhS8wRzjSN7GkEXDQxBTRJAzw25kDKgulsDVp5o5oy7wnUnsI8coYBbJvShLMqW//z6XNPjK8iaXfRdvfXQSDQYUaIyBew30Olef1nFwjF40M7u+hjtT217ux6HmKpD3T4X06HrNX0QhWwddTtF9i2LRqmFLvTGRAysfxTTZV1j959hBmOz0FU7PnKGc1YdQuKRJWSg1Bsqg0B9TDvDxeHRktR8iG236fp5oGpP0+x59lbFDSfFNltO7xyOCtm2+uUhOtUXzB3ikMQvK/weC70QEA7I3byAo3erh/afPN4ZHxZ1fYyevxy7276L1BLAwQUAAIACABstNxKmd7J2s4DAAAxDwAAJwAAAHVuaXZlcnNhbC9mbGFzaF9wdWJsaXNoaW5nX3NldHRpbmdzLnhtbNVXX3PaRhB/51PcqJPHIDu1a4cReDy2GDPBQJDcJtPpeA7dgq4+3am6E4Q89dPkg/WTdE9nYwg4Fc244w4PoNXub//9do8Lzj5lgsyh0FzJtnfYPPAIyEQxLmdt7ybuvj71iDZUMiqUhLYnlUfOOo0gLyeC6zQCY1BVE4SRupWbtpcak7d8f7FYNLnOC/tWidIgvm4mKvPzAjRIA4WfC7rEL7PMQXudRoOQwImuFSsFEM4wBMltdFR0BdWp5zu1CU3uZoUqJbtQQhWkmE3a3g+n5/bzoOOgLnkG0ianOyi0YtOijHEbDxUR/wwkBT5LMfCTI48sODNp23tzZFFQ299GqbBdDtSiXChMRpp7+AwMZdRQ9+j8Gfhk9IPAidhS0ownMb4hNv+2dxnfRv3eZXg7GMZhdHsVX/ddDHsYxeGHeA+juBf3w33068JffRyF435v8O42Hg77cW/0aIUV3ShI4G9WLMDKqrJIYFWwwKRlNpGUCyTbV2XUYJCughYziFWXYxOnVGjwyO85zN6XVHCzRFYfIKvvAPJznUNixrZtbc8UJXiPcA4QA8Nerihx/HZFiZPTjdR95/0xrZ1RBtQYmqRIHpRVoQX+uuhBbarkRmr2mUyUYKuEIJsAG9AM1kYiuuOyi5qHHpliEwSmel5wKjzCDaaerIx1OdGGm2oIu+uaBLFw2IFcR1ulSFJa6I2Kr6puiZ90fh0oA/o3Vwonekr1F1UKRpaqJILfATGKYJvLDH+lQNaHiUwLlVVSHHdDtOAY3JzDAthZHUcf0UVWoiVumlyAcR7+KPlnMoGpKhAX6Bx3Esq5dvjNvYBzqvUjKH2I8ZUbkd7gMvzwyiZI2ZzKZE9w5AZkuXkOfIq5S4UuhFBYzTUIrExCSw1VfxhnlVqdNGv7Tum8arptZAWK7eYYj8PEFwmymMsS6gImVBIlxZLQBDeFthSac1VqlDiyOGj9rwJ0poTLKtQZDhs6KxgUddAODt/8eHT808np21bT/+vPL6+/aXS/PUeCWm9ufV48uZ7rWX21pP/B6Buresu2q4rMMpRtOd19/Nyvye1FEvh2we3ed9VafonrLgrPxxdXZBxGN/04atUhw0ARLFiSIpum9s9KHZvhTYztCOuojsbhz7XCwL7UmoQwqgU3rJXHuzpaY3cMjNaOgFoh4A6fuQMDt7jgGUdW/i/G86lJ+f7J/k+m87v+jbjRfqbpBFokKXb02Vjw4rffc5b3JVXMPa3uDxsXhsDfeTWzbzIueYZ1tKf76j7XOT46wCvIzleNBqJtXnM7jb8BUEsDBBQAAgAIAGy03Eo6Kj9OugIAAFgKAAAhAAAAdW5pdmVyc2FsL2ZsYXNoX3NraW5fc2V0dGluZ3MueG1slVbbTuMwEH3nK6rue8Ney0qmEpSuhNRdECDenWSaWHXsyJ6U7d+v7TjEbhua7QipnjnHc/UUordMLC4mE5JJLtUzIDJRaKvpdBOWX0/TBlGKWSYFgsCZkKqifLr49Mt9SOKQ51hyB2osZ0Mz6N3M3WcMxfv4PrcyRMhkVVOxX8tCzlKabQslG5GfDa3c16A4E1uDvPw5X64GHXCm8R6himJaXVkZR6kVaA02pB8rK2dZnKbAO0+X7jOS07v6OPsD2o5pho5289nKEK2mBcRFvrqxMowX5va4K3MrHxMQ/qKBfv1iZRDK6R5UfPndNyuDDFk39f/MSK1kYQsacz5u4juHS5qb52ejurRylmATso7OdsGXx+V6F4D81/DdE/tcleSPtq4HC8E2PeWwQNUASbpTa9OlfHto0LyPzh5qesyjifmRNhoWG8q1h/XKHvgEb0zkIcpresir5E0FyzbgEBkbesJyeeuWRYh91wUxKth5ZZ9KoOyRf0xhj5CBskc+c5bDg+D74wgOTS2p6/It9f0MGuDJUQeMGQQ1x9yH0p06q3W1to9XB7F6RYepZA4LbeN5YRXY1pHE6dqYkqOgiKA7VlBkUvy2uHTvstEkOTD4aTs9WwQZcjg1ci5Gs6jDernzxdmCkPaHoU+uPU/Q7PHrKUWkWVmZHyY9nXieeSimMNPkNMNuSgMHdS82MuA430OkiqotqBcp+Vg3QiLosdfL9n0NwUkS1IAkp6tM/CWnyi+aKgW1Ml1joLsqx8oWWLKi5OYPXxm8QX7AGLC2VCzNfYKy97kMFH4IgKqs7Ka2PbSWquHIOOyAe2ugcCkP5Ua0mdKhgbvBNWwwHDmvGTWTfln0sxIvkUB/Av9qwoouPrCMGHukqXaZRS+/28TB1dFy7haanb5wl7mzH6boZmM/LqFR2v8o/wFQSwMEFAACAAgAbLTcSrJ85P+jAwAAQg4AACYAAAB1bml2ZXJzYWwvaHRtbF9wdWJsaXNoaW5nX3NldHRpbmdzLnhtbNVXUXPaOBB+51do3OljcdJLLyljyGQSZ8KUAAWn187NTUZYC9ZFllxJhtKn/pr+sP6SrqyEhJLkzF3buxsewOvdb3e/XX020eGHXJA5aMOVbAe7zZ2AgEwV43LWDi6S02cHATGWSkaFktAOpArIYacRFeVEcJONwVp0NQRhpGkVth1k1hatMFwsFk1uCu3uKlFaxDfNVOVhocGAtKDDQtAlftllASboNBqERN50rlgpgHCGJUjuqqPizOYiCL3XhKZXM61KyY6VUJro2aQdPDk4cp8bH490wnOQrjfTQaMz2xZljLtyqBjzj0Ay4LMM697fC8iCM5u1g+d7DgW9w02UCtu3QB3KscJepL2Gz8FSRi31lz6fhQ/W3Bi8iS0lzXma4B3i2m8HJ8nluNc9iS/7gyQeX54l5z1fwxZBSfw22SIo6Sa9eBv/uvBn74bxqNftv7pMBoNe0h3eRiGja4RE4TpjETKrSp3CirDIZmU+kZQL3LVvaDRgcVsF1TNI1CnHIU6pMBCQPwuYvS6p4HaJS72DS30FUByZAlI7cmNrB1aXENzCeUAsDGe5WokXL1crsX+w1nros9+2dW+VEbWWphkuD9qq0qLwrunGbarkWmvumkyUYKuGpsiywF6ONKciINxib+nqrnUM2FMukH8Xu9ucSrvRXJpRbdY4XPHoVjnt/N5XFswfvjlvesj1N1UKRpaqJIJfAbGK4ODKHH9lQO4eDzLVKq+sghpLjOAMyJzDAthhnUTvMEVeYiRKRyHA+gzvS/6RTGCqNOICnaPIoJ0bj9/cCrigxtyC0psan/ql7/ZP4rdPXYOUzalMtwTHaUNe2B+BT7F3qTCFEArZvAOBzKS0NFDNh3FWudVps3bujM6robtBVqA4bo71eEy8keIWcllCXcCUSqKkWBKa4tk3boXmXJUGLX5ZPLT5WwX6UMJlVeoMHyiYTDPQddB2dp//svfi1/2Dl61m+OXT52ePBl3r4VBQl80L4vGDglsv6hvZ/YugR8R3I/ZU6dxtKNtIev8D5Vr4NoUkCp3s3K9gldD+HAEbx0ej4zMyiscXvWTcqjPeviJIQZrhfkzdC0WdmMFFggTHdVyHo/hNrTKQ6Vq7HY9rwQ1q9fGqjtfIC/vwjqjXKgFVeeYfAajLgucc9+x/ceAe2v1/flZ/ynl7/I3Bn8bvdd6A6jTDGf2wuf77CvVdCfsvceCvVu/hay/eUXjvX5wG2tf/93UaXwFQSwMEFAACAAgAbLTcSoITx3SWAQAAIgYAAB8AAAB1bml2ZXJzYWwvaHRtbF9za2luX3NldHRpbmdzLmpzjZTLbsIwEEX3fAVytxWiT2h3qFCpEotKZVd1YcIQIhzbsk0KRfx7M+YVO5NSzya+OrrziDzbVrs8LGHt5/bWf/v7e3j3GqDmzAquQ1006DnqzIpsBpMsB5FJYBFSIDLnwsJJ350RyplJ7zrdfKCvrRgyRdD6lKAiGgK0FFgQ4DcFrinxJ2zu0Ni+qcqopyvnlOwkSjqQriOVybln2NWrP9UeI1gVYC6gc55AYNrzp4k8Oz70MKpconLN5WasUtWZ8mSZGrWSs6b8i40GU/705R7oPvVeRoGdyKx7c5DHiUd9jGZSG7AWDnkfRxgkLPgURMW3688faGBcbyiii8xm7kgPbjCqtOYp1KbUH2CEmCy9atPsYdQ5B2u3J+5uMQJC8A2YmtXwHiMAlV7pf/xAbVSKE6mh9ZmfUKH4LJPpIXUXg+SwWLRtmt65UV/+kAVPSEVPaEE9v7xpecSgJUB31IK8Nso7puwEJUoih6JATYAFvUhcvEjw/tlm3DmeLPJyP5TrsZwDN0swE6VEWf7XpULjXK3dL1BLAwQUAAIACABstNxKGtrqO6oAAAAfAQAAGgAAAHVuaXZlcnNhbC9pMThuX3ByZXNldHMueG1snY8xD8IgEIV3fgW5XbBb0wDdTNwcdDYVUUno0XDU+vOF1Bhnh0vuXd73Xk71rzHwp0vkI2poxBa4QxuvHu8aTsfdpgVOecDrECI6DRiB94Yp37R4SI5cJl4ikDQ8cp46KZdlEZ6mVBIohjmXYBI2jrLMGFFWUk4rCivb+b/ozw0MY5yry+xD3qMpe1GrhVOyGipzdig83iLIalDy667KzpRLRRFK/jxm2BtQSwMEFAACAAgAbLTcSp7BrKdoAAAAbAAAABwAAAB1bml2ZXJzYWwvbG9jYWxfc2V0dGluZ3MueG1sDcq7CsMwDEbhPU8htPe2ZYiTodAxS9IHEMlPMchSsZ3Svn29nQPfMH2T0ge5RLfAt/OVCbb5Hu0V+Lk+Tj1TqWK7qBsCmzNNYzeob6ILam2w0Fvlh7witaiYJTW5xHagux+5gC9j9wdQSwMEFAACAAgAdrjD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bLTcSrkX7vmmCAAAlSIAACkAAAB1bml2ZXJzYWwvc2tpbl9jdXN0b21pemF0aW9uX3NldHRpbmdzLnhtbK1azY7buhXe9ykIBxdogSL+/5nCcSFL9IwQW/a1NDNJi8KQLc5YGEl0JdrJXHhxgbvtpsu+QLd9gL5NF0X7Fj2kJFuSf4ZKGmcGEXm+7xwenh9STj96cQN1GzHquz/ZzKWBSRhzg+do8CuE+ivq0XAWkogwMZAfQoHtkw+V+4C5zCNOBUXMDhw7dD5UnmwvIpUYkoKQCxPLLWM0eL+iASMBex/Q0Le9CtrZ3haoRuJPpfo2kO5IWAL2ZK9IUVntTUBOyXnxFfU3dvA6ps/0/dJevTyHdBs4MpatXzck9Nzg5SB801Vx96ys50ZMZ8Q/Yxbu8Y8EagN7FhHnjfUcMJ69JJ6MBwqIoporHiggd27ksjcN3NjP5JynL0kHwHxuYxr8cwXDyFd2kG42+Oe8tGe/krCERXSz3ZQMlU1In7lbS2hJER61HUjng7hW45/rGL4krukNHTkPtTT+SeX61UyZEJWkWiwlMdGjGzj0ix480QSYlhCVz0aDGordgnpdpaf14Kk1bDVQt4UbuIc03FZh7qap3TRVmNMadbVfLVDEvCFZQdk4z9qv5mZPAXoQkZDpgUO+Dpp56exUfgW3IXge5KJBp8U/+1TrXriqhVr1dreN9w2l2Wx2kNrW6lpt3+3edJU6wrVWu9bcD3s88FC93a7fdPb1bqPdhKfRTQdYWvimg1rdVquh7Ru4AWikKEOtoe67zZt6XQFtuHej7kejYbdWQ/V6vdnS9u1OczSsIZBuAofS7HEHNrXmsNnZK0Ol3muikToajlp7rOGO2ka9Bu7UavvWcNis1Y7OPa4u667jqPRyUne+QXh2C87OHqMtH1z91TYMQdgiPgQ4IyKGTX0yG+OFOr2fmziOXpDj7TAVO/S93OghHXgLHPz3n3/9zy9/+fff/tGviudcrmQbqmQ7HLyLIyVZhwxSFOoSuGxDHLyriT+ysETX26ALzVHGzGN3BEWiMV6TPtMfB+/izigPSzuXzMrOtclvwB1Vvu2RC91SRmuxZ8phCp1TxsZM65TScdI7pZQUO6gU6EwLlTKx2EgH7+IWKgU6dFIZVYnb4k5aEEwei7Wk74MW2NxscUmGBOVsCKVtMlOMz4vx9Ha6GOq3lYEaZyXiafnrRqf3td7u/KZfTXCSTOZEGY/zXEiQtWtyXIY1n44XQIjHCwN/sioD/rs0dHpvjXUDVwbJP0oTzOb4oTLgv2Wg9/M5NqyFOdY1vNDNhTG1hF/G2MJaZfCZbtHa3hHEKNq55Atia4KgPLshQZHnOmKCl2w32BIJfdp0oujGYo5Na66rlj41KgOThuHrbwWzvWVrCJ61HSHHjewlXMKEWggRMc/LC2gX9zoEf9naBUnq227wXkb7XHnUjduFNZ2OzQU2tHSkMsCBg7TQ5prKE80VE8+BI7Sha38bfCGiTzAgxfNKk9zpt3dj+LG4IXfu89qDH/YN1swwbMmMBBJACBw8h6gzzcfpXOM+BIXIRhs7ir7Q0MkFTXbrJLh1Q51CaKpWht/iNCk3bLwbrCB0yIpJ8E2waSq3eDGcfoIYh9yclgRNP0JKfiwJ+oxNyCFsSsAM5UG/VXhG8DRMEyTNwZXN4917RfZqBTjuzZ1LtxGMcA9DmohsjEorMvGP97CPujI+k+wxJ/hZ7OCzuyNgRehIRRUUIBVrPK5+vNf/sBgp+hhrCwg0bfq4sER95PpsKCQBZcj2PMqXAaptZ2cHK4KWZGVvIR1eQcxxHSHGt18Y8+et+xOyWVKEfkjql6HhTz+8L29druqdGunDURmUwVllw97SnlnBNxrCA/6iFTIOKG+CGafyUIfMGLq0FAhDReelC4qwVwqoGyNQN4vrAhQOfq8pRWBMEw6Dou+geQDP5Qx5AI+Wo3jEQ1O3oGk/kiU/xUqAxXbHu3Z+p/ldwyNwrTvs9pI8UUgXj9i7uCFCDRTbL7PLmZabK1GWbo3BcAM4n+O+Cqye6/OzuBzt/QSnrojLSm49j3TrOSKHPfdFlBbw89Ynp/38KaS+GPXsKI3ruLj9/jsNiZc4j/XOyjUiEytz9W6hKoaK+fmQZ5Unj4MY5ZaNLXMxVoacAYLVt9lqDYX1iZ/a5bni852GRwrwJe41iR2u1v/6+e/yNAV74lGUjP6uLA+kIK9a+MD3R4MyEv1JgsdShnmoeJAEJsfjFCp/WrZ0CJP/ywHUjpuBT33+wkJKNQRiso2KZSnq3QRi1RShSbfhSqp/Z0kmyvwjlB9xcqsMJnb4AuXLotQrSyQ8z2OTlbbheGHZMs8NSEn4d/cDvnhLny0UTRM3OchRz129xE3QgeNo8tIGeXClK8Gn3ikG1MgCJXFcVp5TtJi0HEFJiJ+PBWF3tuMcBo7XY7h+0y3L3bYDFlJvxt9TnL6YAwH+WgXCeMBCfkFLn7IS0Zp+SfZuIL7m6lezQ0XRGdgw4wezhDI/VpSe89xxsrzJSFHwgXpQndV4ORnq/HgRpapD8R4vq+AwdmI5HJqTqYzpx8GivEG+shP5zGBR3uQtawqn9FObilNZaPpyZWiH2XGZvQMZEogqlSpLH/NC3IQxf8sWZVaSDOQlfeqQgei9luuTJJ/5WNbi6gWT+8HhFDHhmOWrmdxKChPH+K1eD+C++Cb2cnSLdUAOZn0tns+lQCJzLgfit8FFZ8SjiL1uyIcKnP/t1ZqX+qiCEo4PFe7O45dJ53CbtKDxelYK6Yt6Lsp5KVzAq3gGEX93fRVC42S/DupXT9zUr17boH5Ce3n/gq2/JCGGEHBJGpv5saz0On2v8SCOhXnYhcksnq2BOoB7SorJDOSiShyq0lSJH7Lz/tZjrkd2JC1UmYGMa66vvh9BalyPbIWNyRPLxnYyUjoFkkp3DMSsdH7iIkxci/KVMztRMuOYvYzE6s+UKrlulFZpHu1Z0XggF7dnlIHsJf/3q9k2CyXq5Juy4hhAge/i/zz5H1BLAwQUAAIACABstNxK/hNogDYJAAAeFwAAFwAAAHVuaXZlcnNhbC91bml2ZXJzYWwucG5n7Zh9VNJZGsevU01vUzmT5Wap1WzZ1Ja7leXLgEcTrSk1UtMxgYq1fInUDF9AtM3ZMk2cnXazyHSVAg3FCBUFgXYrPVbGGAIlCrNqoiA4DiAq/mDBXv7fc/ZP/vid3+e+PPd57u/e5/uc87t2NCJsxTK3ZQCAFYcOhhwDYAECgM/ql3xu6/mat/aw7eWUeSwsGDBfbRizNRaeDQoPAoBVtnzu1CJbe2n6we8zAVj5xP44dabV/hmAtexDIUHROWjtAKxsg2TtFaQ1NTj4xu2Xm4NDbh788eAGZ2dn36ALp5d+eWn149t31728OvJoJ05X3XR2FtvxpFWBv7eFw2M8j6KvH/s2aqCbX5LYng/NDtKr8rnTk52eSsLU+DoAHhMb19MJdO5Zd2tIj7dwbrfuCwAe7pcEwhShPS/KvTtXOAEw9cB/FOfCz9Wf6bfFenLiwVWdhKimLbYPMQmjCpOyIBC+xGaXLTlgoi22zTlWtBmAjZRtnwFQc82BDnSgAx3oQAc60IEOdKADHfj/xz4+pgAy2pob//E/L3B3DaIRzefmzE1PPntydZW3TiksmPzXYs/0yxQ2hUd5QnmRTHYCrZX4bv+GLoWrUV/uLZgevNeMxZ0wGyxiltLWJXzRrO9CGgaflZSsCpxLnzvlh+pO7B7bKwOgQjWjV/Hm3pEa3DX9tEy0ZB8xgS3LJLycqVIPbyMYRnumF1wQUMTJTCfgi4L+nSuaODNrEEd26m1TxQLiUZE2HBPt61ecsIWb60MXJywA6RQCUVK4eFWHj6zyiEpAmXp7g0BO+63holdYj+FABun9nNn+riZp352x/lgxnBglMl7UqZwR2U/tMW1ohKfubmBPJflbJU0ixQbzzANsUU3AaUoqAOSotPt9elVRC80vLtw8juSXnve3Rl37OMpWea+9dSTzoc0pY7ZvMnllxKZiXdF88ONdN7yGZlNEtFy74VsxPbIz11da8BWiKu+3rmexGJJRWo7Jz53sCfOENJNcq14UaJWR+JG4EwTrIRjabNIafRs8G+WkdhHcPP4aJxVGSqFXf+r2ASD2MFSQFJHJsnllE1YkqFK5aT7FcMv0UElVgWXmtNsaGB9V6pk//R+M+XhOb632eQzVoxEyTxEqpGUyLVyhkTVajZ4SbvesKdmwT0UZcQOXGCiVhsMRDu/SeHdxhEWNmBEZlyVtukqOUruqSde5fF2UOs74JlEjYRyxe/a7l3/Tv9MosKwzBz+pLlnoU4AnElnV5BMmWTxx4Kymoi1JNpPX0xCKDENA36+O90IVSOMK74Xi2LoTN6KxAUhSAdSmUFqliavltqD6aJ0cZX7A+T0QtDU8cwV4/E7N/r2Yq44rL11ZiC9tdRdVwgJyKtAiqT+nY6r4OOYPreN3w2Nvj2B9tJkHy/BQO6rQRMhxM+YswpbicZi/RFNVQw9YKHGVul/kOhDvgvPCGrv3K9tJ9cu5HVk8eXGNm9yL1KeizXsb500I1sui6bUspt+OK1IzobSVuWfHSbQgb2bKQr7tpsloUZfrfKSMPzanlS6j4uXY8MxH9o8Qdhej5KAKPdkeOpK6fcd1/2WcSZmeKOm/S0WvF1ckvJPWjD7K+UbumlCqHT5X9aMWkg9NrW4ZyDfnDOgKhJiH0GA/fAwyad9Y6lW37AfxNjxP3t9E1jD244m8UBy0HEKflbamwN7ERkqBGtxRHM++nhxxXAy/Wk8V5fI+VzLLvMX6N/I01UPDnOJpPCGmsTQ5grm52CLgW8ykdkI1U15v7q1izK6icvxk9gv/kmbsrUvpHeRLL9/H0pnneof4ofVGdONqjtyQQWMxI83qYwUeddRT5pvcjxsNvZsKncPn4xPpsg4+jdlJR5oaO9XO9Sx0bnyDPgCW7/5+t7WpOdDLCI1oDSRLq9JgDcurMfVi+H6cPV3OiAnq6PJSy0+X0F9n/dxb63OaVJlE2hGnxKQ+kxDW1GIfWMY5r8I1g5+cQv0kBb6yHNFDqEwk/u0kSZ4AE8Cls8q28UnNrZHh7Zy1CGhYFidkUbfWY5JQz2FS7WwDDvqhKftLBGTy+OTYNKH0nD9e9Dd9zPWc1Kfo7PML/tlR/VcSxq/u6GjJInlaUsCzvV6M5KoDKYZcQx+RR4NnwRKCYqiyGY2qLl40Ud0WEMPfR/Nre96AQI4FM5FeGO5GmWus8JeUr4g8t2YtoR0vz2e1KOjoUdL119aIQDSH4z392vsHNxJmgu3R2OCUTbYrwy0SZJQNUdQufOYdjx1iN5byUBM01cYgi6U7IvDEvpE4cUU9jbSyrkfFQo/VZXznYuQ9JpQmUMnNKG8hY9sDWcder9g2ybbtMdc0C2W3nrOw9DA+4CjjkCmvUzfLXty4P0jXKdXb1J2aLFgQnggL5TsTqgQTj7BrkQtBOs8DnufLZJBjqNIMMTaxuMY4EOm+zCeFxEN5ni8biC1KMVAMCeK8+RhYlpeQtsenBdlUiWUY07sjuxFjzcSq7AaV+c07VAiSv5U24zsspRa9tV+sBJ2EEWvNmxvc0Pw74fYIGqaiPH5YBrkfxpt3a/LXLCVZDS8sUUf07/WDqc3r5dHVFgFIH90c1H1oQIE2jA7Vp60bn+Gf39hC2NmbeppSdiCkx/296vGuWTE95iRKiV2lYaTZixUln3R6JdFWsFoFfexkD1tqEKdGe6gZHuQtH8X41Xx9kKLDP0h1S1umcp/s48qduZODz5rhGIPg9shJHy07VlQV6Kn6xaVmlDyfkkOSs9/R8FKPcJXQZk31iqy8rirYjrwYdsSuHclq9hZxfGoaLRNjE/pufGBYk79f8U+7DitufqhjA3irFZGNIl054z8Rg9uj5bmqLNaiXZkXXO73mnDcrueLwEGOSeTqzs7q11P4lXICma6Hy7qQf5/a1JKtRX1bB8CY+onJVio9eFn9Ggr/1dhWQdwpzfC27cbCcejRMK7WL881cjsA5hPsSm7WkUBrVMUaBACAuKkYgEtJNUsAKNo6j6Z8s5Yz6WRDPsODazJPCMtW2Qr/OMr4M19omU3Nc/7wdxc1B0vYaRt5Hb1YkrMe4WOrL2UZB+x2dZaxyUgXybStZHkr2nP36BYC8KuAoajTzVhbW6c9b8aqfsV/wb5s8w8OISJCmMEnL/8XUEsDBBQAAgAIAGy03EptURk7SgAAAGoAAAAbAAAAdW5pdmVyc2FsL3VuaXZlcnNhbC5wbmcueG1ss7GvyM1RKEstKs7Mz7NVMtQzULK34+WyKShKLctMLVeoAIoZ6RlAgJJCJSq3PDOlJMNWycLQGCGWkZqZnlFiq2RmaAAX1AcaCQBQSwECAAAUAAIACABstNxKWn+5mToEAADhDgAAHQAAAAAAAAABAAAAAAAAAAAAdW5pdmVyc2FsL2NvbW1vbl9tZXNzYWdlcy5sbmdQSwECAAAUAAIACABstNxKmd7J2s4DAAAxDwAAJwAAAAAAAAABAAAAAAB1BAAAdW5pdmVyc2FsL2ZsYXNoX3B1Ymxpc2hpbmdfc2V0dGluZ3MueG1sUEsBAgAAFAACAAgAbLTcSjoqP066AgAAWAoAACEAAAAAAAAAAQAAAAAAiAgAAHVuaXZlcnNhbC9mbGFzaF9za2luX3NldHRpbmdzLnhtbFBLAQIAABQAAgAIAGy03EqyfOT/owMAAEIOAAAmAAAAAAAAAAEAAAAAAIELAAB1bml2ZXJzYWwvaHRtbF9wdWJsaXNoaW5nX3NldHRpbmdzLnhtbFBLAQIAABQAAgAIAGy03EqCE8d0lgEAACIGAAAfAAAAAAAAAAEAAAAAAGgPAAB1bml2ZXJzYWwvaHRtbF9za2luX3NldHRpbmdzLmpzUEsBAgAAFAACAAgAbLTcShra6juqAAAAHwEAABoAAAAAAAAAAQAAAAAAOxEAAHVuaXZlcnNhbC9pMThuX3ByZXNldHMueG1sUEsBAgAAFAACAAgAbLTcSp7BrKdoAAAAbAAAABwAAAAAAAAAAQAAAAAAHRIAAHVuaXZlcnNhbC9sb2NhbF9zZXR0aW5ncy54bWxQSwECAAAUAAIACAB2uMNEzoIJN+wCAACICAAAFAAAAAAAAAABAAAAAAC/EgAAdW5pdmVyc2FsL3BsYXllci54bWxQSwECAAAUAAIACABstNxKuRfu+aYIAACVIgAAKQAAAAAAAAABAAAAAADdFQAAdW5pdmVyc2FsL3NraW5fY3VzdG9taXphdGlvbl9zZXR0aW5ncy54bWxQSwECAAAUAAIACABstNxK/hNogDYJAAAeFwAAFwAAAAAAAAAAAAAAAADKHgAAdW5pdmVyc2FsL3VuaXZlcnNhbC5wbmdQSwECAAAUAAIACABstNxKbVEZO0oAAABqAAAAGwAAAAAAAAABAAAAAAA1KAAAdW5pdmVyc2FsL3VuaXZlcnNhbC5wbmcueG1sUEsFBgAAAAALAAsASQMAALgoAAAAAA=="/>
  <p:tag name="ISPRING_PRESENTATION_TITLE" val="8-可爱卡通儿童放飞梦想六一儿童节动态PPT模板"/>
  <p:tag name="ISPRING_RESOURCE_PATHS_HASH_PRESENTER" val="92ce8be8760c5b547ad553c10b6b06bce2af94d"/>
</p:tagLst>
</file>

<file path=ppt/theme/theme1.xml><?xml version="1.0" encoding="utf-8"?>
<a:theme xmlns:a="http://schemas.openxmlformats.org/drawingml/2006/main" name="Office 主题">
  <a:themeElements>
    <a:clrScheme name="自定义 1399">
      <a:dk1>
        <a:sysClr val="windowText" lastClr="000000"/>
      </a:dk1>
      <a:lt1>
        <a:sysClr val="window" lastClr="FFFFFF"/>
      </a:lt1>
      <a:dk2>
        <a:srgbClr val="FFC000"/>
      </a:dk2>
      <a:lt2>
        <a:srgbClr val="2AADDA"/>
      </a:lt2>
      <a:accent1>
        <a:srgbClr val="2AADDA"/>
      </a:accent1>
      <a:accent2>
        <a:srgbClr val="F3706D"/>
      </a:accent2>
      <a:accent3>
        <a:srgbClr val="2AADDA"/>
      </a:accent3>
      <a:accent4>
        <a:srgbClr val="FFC000"/>
      </a:accent4>
      <a:accent5>
        <a:srgbClr val="2AADDA"/>
      </a:accent5>
      <a:accent6>
        <a:srgbClr val="F3706D"/>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813</TotalTime>
  <Words>821</Words>
  <Application>Microsoft Office PowerPoint</Application>
  <PresentationFormat>Widescreen</PresentationFormat>
  <Paragraphs>71</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微软雅黑</vt:lpstr>
      <vt:lpstr>宋体</vt:lpstr>
      <vt:lpstr>Arial</vt:lpstr>
      <vt:lpstr>Arial Black</vt:lpstr>
      <vt:lpstr>Calibri</vt:lpstr>
      <vt:lpstr>Tahoma</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8-可爱卡通儿童放飞梦想六一儿童节动态PPT模板</dc:title>
  <dc:creator>B</dc:creator>
  <cp:lastModifiedBy>RePack by Diakov</cp:lastModifiedBy>
  <cp:revision>89</cp:revision>
  <dcterms:created xsi:type="dcterms:W3CDTF">2015-05-05T08:02:14Z</dcterms:created>
  <dcterms:modified xsi:type="dcterms:W3CDTF">2022-03-05T11:30:47Z</dcterms:modified>
</cp:coreProperties>
</file>