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77" r:id="rId3"/>
    <p:sldId id="334" r:id="rId4"/>
    <p:sldId id="293" r:id="rId5"/>
    <p:sldId id="262" r:id="rId6"/>
    <p:sldId id="335" r:id="rId7"/>
    <p:sldId id="336" r:id="rId8"/>
  </p:sldIdLst>
  <p:sldSz cx="12192000" cy="6858000"/>
  <p:notesSz cx="6858000" cy="9144000"/>
  <p:custDataLst>
    <p:tags r:id="rId1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237042"/>
    <a:srgbClr val="519741"/>
    <a:srgbClr val="75CAE7"/>
    <a:srgbClr val="0C429A"/>
    <a:srgbClr val="DC1A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02" autoAdjust="0"/>
    <p:restoredTop sz="94660"/>
  </p:normalViewPr>
  <p:slideViewPr>
    <p:cSldViewPr snapToGrid="0">
      <p:cViewPr varScale="1">
        <p:scale>
          <a:sx n="115" d="100"/>
          <a:sy n="115" d="100"/>
        </p:scale>
        <p:origin x="288" y="114"/>
      </p:cViewPr>
      <p:guideLst/>
    </p:cSldViewPr>
  </p:slideViewPr>
  <p:notesTextViewPr>
    <p:cViewPr>
      <p:scale>
        <a:sx n="1" d="1"/>
        <a:sy n="1" d="1"/>
      </p:scale>
      <p:origin x="0" y="0"/>
    </p:cViewPr>
  </p:notesTextViewPr>
  <p:sorterViewPr>
    <p:cViewPr>
      <p:scale>
        <a:sx n="49" d="100"/>
        <a:sy n="49" d="100"/>
      </p:scale>
      <p:origin x="0" y="0"/>
    </p:cViewPr>
  </p:sorterViewPr>
  <p:notesViewPr>
    <p:cSldViewPr snapToGrid="0">
      <p:cViewPr varScale="1">
        <p:scale>
          <a:sx n="86" d="100"/>
          <a:sy n="86" d="100"/>
        </p:scale>
        <p:origin x="3840"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C7724FE-745E-4678-84B7-BD296AAEA897}" type="datetimeFigureOut">
              <a:rPr lang="zh-CN" altLang="en-US" smtClean="0"/>
              <a:t>2022/3/5</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42790E8-5E57-4640-BD27-6DB4B301F3DE}" type="slidenum">
              <a:rPr lang="zh-CN" altLang="en-US" smtClean="0"/>
              <a:t>‹#›</a:t>
            </a:fld>
            <a:endParaRPr lang="zh-CN" altLang="en-US"/>
          </a:p>
        </p:txBody>
      </p:sp>
    </p:spTree>
    <p:extLst>
      <p:ext uri="{BB962C8B-B14F-4D97-AF65-F5344CB8AC3E}">
        <p14:creationId xmlns:p14="http://schemas.microsoft.com/office/powerpoint/2010/main" val="6959743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72C96A-64D2-4662-A407-300669CB12D9}" type="datetimeFigureOut">
              <a:rPr lang="zh-CN" altLang="en-US" smtClean="0"/>
              <a:t>2022/3/5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5A2170-5E6D-4B0E-A217-036286DF3F07}" type="slidenum">
              <a:rPr lang="zh-CN" altLang="en-US" smtClean="0"/>
              <a:t>‹#›</a:t>
            </a:fld>
            <a:endParaRPr lang="zh-CN" altLang="en-US"/>
          </a:p>
        </p:txBody>
      </p:sp>
    </p:spTree>
    <p:extLst>
      <p:ext uri="{BB962C8B-B14F-4D97-AF65-F5344CB8AC3E}">
        <p14:creationId xmlns:p14="http://schemas.microsoft.com/office/powerpoint/2010/main" val="1003709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15A2170-5E6D-4B0E-A217-036286DF3F07}" type="slidenum">
              <a:rPr lang="zh-CN" altLang="en-US" smtClean="0"/>
              <a:t>1</a:t>
            </a:fld>
            <a:endParaRPr lang="zh-CN" altLang="en-US"/>
          </a:p>
        </p:txBody>
      </p:sp>
    </p:spTree>
    <p:extLst>
      <p:ext uri="{BB962C8B-B14F-4D97-AF65-F5344CB8AC3E}">
        <p14:creationId xmlns:p14="http://schemas.microsoft.com/office/powerpoint/2010/main" val="183406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a:t>
            </a:fld>
            <a:endParaRPr lang="zh-CN" altLang="en-US"/>
          </a:p>
        </p:txBody>
      </p:sp>
    </p:spTree>
    <p:extLst>
      <p:ext uri="{BB962C8B-B14F-4D97-AF65-F5344CB8AC3E}">
        <p14:creationId xmlns:p14="http://schemas.microsoft.com/office/powerpoint/2010/main" val="2613984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3</a:t>
            </a:fld>
            <a:endParaRPr lang="zh-CN" altLang="en-US"/>
          </a:p>
        </p:txBody>
      </p:sp>
    </p:spTree>
    <p:extLst>
      <p:ext uri="{BB962C8B-B14F-4D97-AF65-F5344CB8AC3E}">
        <p14:creationId xmlns:p14="http://schemas.microsoft.com/office/powerpoint/2010/main" val="430085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4</a:t>
            </a:fld>
            <a:endParaRPr lang="zh-CN" altLang="en-US"/>
          </a:p>
        </p:txBody>
      </p:sp>
    </p:spTree>
    <p:extLst>
      <p:ext uri="{BB962C8B-B14F-4D97-AF65-F5344CB8AC3E}">
        <p14:creationId xmlns:p14="http://schemas.microsoft.com/office/powerpoint/2010/main" val="3700767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15A2170-5E6D-4B0E-A217-036286DF3F07}" type="slidenum">
              <a:rPr lang="zh-CN" altLang="en-US" smtClean="0"/>
              <a:t>5</a:t>
            </a:fld>
            <a:endParaRPr lang="zh-CN" altLang="en-US"/>
          </a:p>
        </p:txBody>
      </p:sp>
    </p:spTree>
    <p:extLst>
      <p:ext uri="{BB962C8B-B14F-4D97-AF65-F5344CB8AC3E}">
        <p14:creationId xmlns:p14="http://schemas.microsoft.com/office/powerpoint/2010/main" val="2621869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15A2170-5E6D-4B0E-A217-036286DF3F07}" type="slidenum">
              <a:rPr lang="zh-CN" altLang="en-US" smtClean="0"/>
              <a:t>6</a:t>
            </a:fld>
            <a:endParaRPr lang="zh-CN" altLang="en-US"/>
          </a:p>
        </p:txBody>
      </p:sp>
    </p:spTree>
    <p:extLst>
      <p:ext uri="{BB962C8B-B14F-4D97-AF65-F5344CB8AC3E}">
        <p14:creationId xmlns:p14="http://schemas.microsoft.com/office/powerpoint/2010/main" val="1185424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15A2170-5E6D-4B0E-A217-036286DF3F07}" type="slidenum">
              <a:rPr lang="zh-CN" altLang="en-US" smtClean="0"/>
              <a:t>7</a:t>
            </a:fld>
            <a:endParaRPr lang="zh-CN" altLang="en-US"/>
          </a:p>
        </p:txBody>
      </p:sp>
    </p:spTree>
    <p:extLst>
      <p:ext uri="{BB962C8B-B14F-4D97-AF65-F5344CB8AC3E}">
        <p14:creationId xmlns:p14="http://schemas.microsoft.com/office/powerpoint/2010/main" val="1836398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2022/3/5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051827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2022/3/5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188717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2022/3/5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4025501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2022/3/5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598653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2022/3/5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612184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2022/3/5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905825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997B5FA-0921-464F-AAE1-844C04324D75}" type="datetimeFigureOut">
              <a:rPr lang="zh-CN" altLang="en-US" smtClean="0"/>
              <a:t>2022/3/5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68117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userDrawn="1"/>
        </p:nvSpPr>
        <p:spPr>
          <a:xfrm>
            <a:off x="0" y="0"/>
            <a:ext cx="12192000" cy="6858000"/>
          </a:xfrm>
          <a:prstGeom prst="rect">
            <a:avLst/>
          </a:prstGeom>
          <a:gradFill>
            <a:gsLst>
              <a:gs pos="0">
                <a:schemeClr val="bg1">
                  <a:alpha val="51000"/>
                </a:schemeClr>
              </a:gs>
              <a:gs pos="58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a:xfrm>
            <a:off x="1222606" y="259506"/>
            <a:ext cx="10515600" cy="628103"/>
          </a:xfrm>
        </p:spPr>
        <p:txBody>
          <a:bodyPr>
            <a:normAutofit/>
          </a:bodyPr>
          <a:lstStyle>
            <a:lvl1pPr>
              <a:defRPr sz="3200" b="1">
                <a:solidFill>
                  <a:schemeClr val="bg2"/>
                </a:solidFill>
              </a:defRPr>
            </a:lvl1p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2022/3/5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pic>
        <p:nvPicPr>
          <p:cNvPr id="7" name="图片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90055" y="54483"/>
            <a:ext cx="1104842" cy="1038151"/>
          </a:xfrm>
          <a:prstGeom prst="rect">
            <a:avLst/>
          </a:prstGeom>
        </p:spPr>
      </p:pic>
    </p:spTree>
    <p:extLst>
      <p:ext uri="{BB962C8B-B14F-4D97-AF65-F5344CB8AC3E}">
        <p14:creationId xmlns:p14="http://schemas.microsoft.com/office/powerpoint/2010/main" val="2764406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2022/3/5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76523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2022/3/5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694758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2022/3/5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477805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43000" r="-43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2022/3/5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003094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3132" y="0"/>
            <a:ext cx="2743393" cy="4670126"/>
          </a:xfrm>
          <a:prstGeom prst="rect">
            <a:avLst/>
          </a:prstGeom>
        </p:spPr>
      </p:pic>
      <p:pic>
        <p:nvPicPr>
          <p:cNvPr id="12" name="图片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0847" y="3369292"/>
            <a:ext cx="2036252" cy="3488708"/>
          </a:xfrm>
          <a:prstGeom prst="rect">
            <a:avLst/>
          </a:prstGeom>
        </p:spPr>
      </p:pic>
      <p:sp>
        <p:nvSpPr>
          <p:cNvPr id="5" name="TextBox 4"/>
          <p:cNvSpPr txBox="1"/>
          <p:nvPr/>
        </p:nvSpPr>
        <p:spPr>
          <a:xfrm>
            <a:off x="1333273" y="522256"/>
            <a:ext cx="8458200" cy="830997"/>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ỦY BAN NHÂN DÂN QUẬN PHÚ NHUẬN</a:t>
            </a:r>
          </a:p>
          <a:p>
            <a:pPr algn="ctr"/>
            <a:r>
              <a:rPr lang="en-US" sz="2400" b="1" dirty="0">
                <a:latin typeface="Times New Roman" panose="02020603050405020304" pitchFamily="18" charset="0"/>
                <a:cs typeface="Times New Roman" panose="02020603050405020304" pitchFamily="18" charset="0"/>
              </a:rPr>
              <a:t>TRƯỜNG TIỂU HỌC NGUYỄN ĐÌNH CHÍNH</a:t>
            </a:r>
          </a:p>
        </p:txBody>
      </p:sp>
      <p:sp>
        <p:nvSpPr>
          <p:cNvPr id="6" name="TextBox 5"/>
          <p:cNvSpPr txBox="1"/>
          <p:nvPr/>
        </p:nvSpPr>
        <p:spPr>
          <a:xfrm>
            <a:off x="1333273" y="1718481"/>
            <a:ext cx="8777320" cy="1477328"/>
          </a:xfrm>
          <a:prstGeom prst="rect">
            <a:avLst/>
          </a:prstGeom>
          <a:noFill/>
        </p:spPr>
        <p:txBody>
          <a:bodyPr wrap="square" rtlCol="0">
            <a:spAutoFit/>
          </a:bodyPr>
          <a:lstStyle/>
          <a:p>
            <a:pPr algn="ctr"/>
            <a:r>
              <a:rPr lang="en-US" sz="4500" b="1" dirty="0" err="1" smtClean="0">
                <a:solidFill>
                  <a:srgbClr val="FF0000"/>
                </a:solidFill>
                <a:latin typeface="Times New Roman" panose="02020603050405020304" pitchFamily="18" charset="0"/>
                <a:cs typeface="Times New Roman" panose="02020603050405020304" pitchFamily="18" charset="0"/>
              </a:rPr>
              <a:t>Luyện</a:t>
            </a:r>
            <a:r>
              <a:rPr lang="en-US" sz="4500" b="1" dirty="0" smtClean="0">
                <a:solidFill>
                  <a:srgbClr val="FF0000"/>
                </a:solidFill>
                <a:latin typeface="Times New Roman" panose="02020603050405020304" pitchFamily="18" charset="0"/>
                <a:cs typeface="Times New Roman" panose="02020603050405020304" pitchFamily="18" charset="0"/>
              </a:rPr>
              <a:t> </a:t>
            </a:r>
            <a:r>
              <a:rPr lang="en-US" sz="4500" b="1" dirty="0" err="1" smtClean="0">
                <a:solidFill>
                  <a:srgbClr val="FF0000"/>
                </a:solidFill>
                <a:latin typeface="Times New Roman" panose="02020603050405020304" pitchFamily="18" charset="0"/>
                <a:cs typeface="Times New Roman" panose="02020603050405020304" pitchFamily="18" charset="0"/>
              </a:rPr>
              <a:t>từ-câu</a:t>
            </a:r>
            <a:endParaRPr lang="en-US" sz="4500" b="1" dirty="0" smtClean="0">
              <a:solidFill>
                <a:srgbClr val="FF0000"/>
              </a:solidFill>
              <a:latin typeface="Times New Roman" panose="02020603050405020304" pitchFamily="18" charset="0"/>
              <a:cs typeface="Times New Roman" panose="02020603050405020304" pitchFamily="18" charset="0"/>
            </a:endParaRPr>
          </a:p>
          <a:p>
            <a:pPr algn="ctr"/>
            <a:r>
              <a:rPr lang="en-US" sz="4500" b="1" dirty="0" err="1" smtClean="0">
                <a:solidFill>
                  <a:srgbClr val="FF0000"/>
                </a:solidFill>
                <a:latin typeface="Times New Roman" panose="02020603050405020304" pitchFamily="18" charset="0"/>
                <a:cs typeface="Times New Roman" panose="02020603050405020304" pitchFamily="18" charset="0"/>
              </a:rPr>
              <a:t>Chủ</a:t>
            </a:r>
            <a:r>
              <a:rPr lang="en-US" sz="4500" b="1" dirty="0" smtClean="0">
                <a:solidFill>
                  <a:srgbClr val="FF0000"/>
                </a:solidFill>
                <a:latin typeface="Times New Roman" panose="02020603050405020304" pitchFamily="18" charset="0"/>
                <a:cs typeface="Times New Roman" panose="02020603050405020304" pitchFamily="18" charset="0"/>
              </a:rPr>
              <a:t> </a:t>
            </a:r>
            <a:r>
              <a:rPr lang="en-US" sz="4500" b="1" dirty="0" err="1" smtClean="0">
                <a:solidFill>
                  <a:srgbClr val="FF0000"/>
                </a:solidFill>
                <a:latin typeface="Times New Roman" panose="02020603050405020304" pitchFamily="18" charset="0"/>
                <a:cs typeface="Times New Roman" panose="02020603050405020304" pitchFamily="18" charset="0"/>
              </a:rPr>
              <a:t>ngữ</a:t>
            </a:r>
            <a:r>
              <a:rPr lang="en-US" sz="4500" b="1" dirty="0" smtClean="0">
                <a:solidFill>
                  <a:srgbClr val="FF0000"/>
                </a:solidFill>
                <a:latin typeface="Times New Roman" panose="02020603050405020304" pitchFamily="18" charset="0"/>
                <a:cs typeface="Times New Roman" panose="02020603050405020304" pitchFamily="18" charset="0"/>
              </a:rPr>
              <a:t> </a:t>
            </a:r>
            <a:r>
              <a:rPr lang="en-US" sz="4500" b="1" dirty="0" err="1" smtClean="0">
                <a:solidFill>
                  <a:srgbClr val="FF0000"/>
                </a:solidFill>
                <a:latin typeface="Times New Roman" panose="02020603050405020304" pitchFamily="18" charset="0"/>
                <a:cs typeface="Times New Roman" panose="02020603050405020304" pitchFamily="18" charset="0"/>
              </a:rPr>
              <a:t>trong</a:t>
            </a:r>
            <a:r>
              <a:rPr lang="en-US" sz="4500" b="1" dirty="0" smtClean="0">
                <a:solidFill>
                  <a:srgbClr val="FF0000"/>
                </a:solidFill>
                <a:latin typeface="Times New Roman" panose="02020603050405020304" pitchFamily="18" charset="0"/>
                <a:cs typeface="Times New Roman" panose="02020603050405020304" pitchFamily="18" charset="0"/>
              </a:rPr>
              <a:t> </a:t>
            </a:r>
            <a:r>
              <a:rPr lang="en-US" sz="4500" b="1" dirty="0" err="1" smtClean="0">
                <a:solidFill>
                  <a:srgbClr val="FF0000"/>
                </a:solidFill>
                <a:latin typeface="Times New Roman" panose="02020603050405020304" pitchFamily="18" charset="0"/>
                <a:cs typeface="Times New Roman" panose="02020603050405020304" pitchFamily="18" charset="0"/>
              </a:rPr>
              <a:t>câu</a:t>
            </a:r>
            <a:r>
              <a:rPr lang="en-US" sz="4500" b="1" dirty="0" smtClean="0">
                <a:solidFill>
                  <a:srgbClr val="FF0000"/>
                </a:solidFill>
                <a:latin typeface="Times New Roman" panose="02020603050405020304" pitchFamily="18" charset="0"/>
                <a:cs typeface="Times New Roman" panose="02020603050405020304" pitchFamily="18" charset="0"/>
              </a:rPr>
              <a:t> </a:t>
            </a:r>
            <a:r>
              <a:rPr lang="en-US" sz="4500" b="1" dirty="0" err="1" smtClean="0">
                <a:solidFill>
                  <a:srgbClr val="FF0000"/>
                </a:solidFill>
                <a:latin typeface="Times New Roman" panose="02020603050405020304" pitchFamily="18" charset="0"/>
                <a:cs typeface="Times New Roman" panose="02020603050405020304" pitchFamily="18" charset="0"/>
              </a:rPr>
              <a:t>kể</a:t>
            </a:r>
            <a:r>
              <a:rPr lang="en-US" sz="4500" b="1" dirty="0" smtClean="0">
                <a:solidFill>
                  <a:srgbClr val="FF0000"/>
                </a:solidFill>
                <a:latin typeface="Times New Roman" panose="02020603050405020304" pitchFamily="18" charset="0"/>
                <a:cs typeface="Times New Roman" panose="02020603050405020304" pitchFamily="18" charset="0"/>
              </a:rPr>
              <a:t> Ai </a:t>
            </a:r>
            <a:r>
              <a:rPr lang="en-US" sz="4500" b="1" dirty="0" err="1" smtClean="0">
                <a:solidFill>
                  <a:srgbClr val="FF0000"/>
                </a:solidFill>
                <a:latin typeface="Times New Roman" panose="02020603050405020304" pitchFamily="18" charset="0"/>
                <a:cs typeface="Times New Roman" panose="02020603050405020304" pitchFamily="18" charset="0"/>
              </a:rPr>
              <a:t>thế</a:t>
            </a:r>
            <a:r>
              <a:rPr lang="en-US" sz="4500" b="1" dirty="0" smtClean="0">
                <a:solidFill>
                  <a:srgbClr val="FF0000"/>
                </a:solidFill>
                <a:latin typeface="Times New Roman" panose="02020603050405020304" pitchFamily="18" charset="0"/>
                <a:cs typeface="Times New Roman" panose="02020603050405020304" pitchFamily="18" charset="0"/>
              </a:rPr>
              <a:t> </a:t>
            </a:r>
            <a:r>
              <a:rPr lang="en-US" sz="4500" b="1" dirty="0" err="1" smtClean="0">
                <a:solidFill>
                  <a:srgbClr val="FF0000"/>
                </a:solidFill>
                <a:latin typeface="Times New Roman" panose="02020603050405020304" pitchFamily="18" charset="0"/>
                <a:cs typeface="Times New Roman" panose="02020603050405020304" pitchFamily="18" charset="0"/>
              </a:rPr>
              <a:t>nào</a:t>
            </a:r>
            <a:r>
              <a:rPr lang="en-US" sz="4500" b="1" dirty="0" smtClean="0">
                <a:solidFill>
                  <a:srgbClr val="FF0000"/>
                </a:solidFill>
                <a:latin typeface="Times New Roman" panose="02020603050405020304" pitchFamily="18" charset="0"/>
                <a:cs typeface="Times New Roman" panose="02020603050405020304" pitchFamily="18" charset="0"/>
              </a:rPr>
              <a:t> ?</a:t>
            </a:r>
            <a:endParaRPr lang="en-US" sz="4500" b="1" dirty="0">
              <a:solidFill>
                <a:srgbClr val="FF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4568309" y="3735637"/>
            <a:ext cx="4724400" cy="784830"/>
          </a:xfrm>
          <a:prstGeom prst="rect">
            <a:avLst/>
          </a:prstGeom>
          <a:noFill/>
        </p:spPr>
        <p:txBody>
          <a:bodyPr wrap="square" rtlCol="0">
            <a:spAutoFit/>
          </a:bodyPr>
          <a:lstStyle/>
          <a:p>
            <a:r>
              <a:rPr lang="en-US" sz="4500" b="1" dirty="0" err="1">
                <a:solidFill>
                  <a:srgbClr val="0070C0"/>
                </a:solidFill>
                <a:latin typeface="Times New Roman" panose="02020603050405020304" pitchFamily="18" charset="0"/>
                <a:ea typeface="Tahoma" panose="020B0604030504040204" pitchFamily="34" charset="0"/>
                <a:cs typeface="Times New Roman" panose="02020603050405020304" pitchFamily="18" charset="0"/>
              </a:rPr>
              <a:t>Tuần</a:t>
            </a:r>
            <a:r>
              <a:rPr lang="en-US" sz="4500" b="1" dirty="0">
                <a:solidFill>
                  <a:srgbClr val="0070C0"/>
                </a:solidFill>
                <a:latin typeface="Times New Roman" panose="02020603050405020304" pitchFamily="18" charset="0"/>
                <a:ea typeface="Tahoma" panose="020B0604030504040204" pitchFamily="34" charset="0"/>
                <a:cs typeface="Times New Roman" panose="02020603050405020304" pitchFamily="18" charset="0"/>
              </a:rPr>
              <a:t> </a:t>
            </a:r>
            <a:r>
              <a:rPr lang="en-US" sz="4500" b="1" dirty="0" smtClean="0">
                <a:solidFill>
                  <a:srgbClr val="0070C0"/>
                </a:solidFill>
                <a:latin typeface="Times New Roman" panose="02020603050405020304" pitchFamily="18" charset="0"/>
                <a:ea typeface="Tahoma" panose="020B0604030504040204" pitchFamily="34" charset="0"/>
                <a:cs typeface="Times New Roman" panose="02020603050405020304" pitchFamily="18" charset="0"/>
              </a:rPr>
              <a:t>22</a:t>
            </a:r>
            <a:endParaRPr lang="en-US" sz="4500" b="1" dirty="0">
              <a:solidFill>
                <a:srgbClr val="0070C0"/>
              </a:solidFill>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89739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61154" y="0"/>
            <a:ext cx="7696200" cy="553998"/>
          </a:xfrm>
          <a:prstGeom prst="rect">
            <a:avLst/>
          </a:prstGeom>
          <a:noFill/>
        </p:spPr>
        <p:txBody>
          <a:bodyPr wrap="square" rtlCol="0">
            <a:spAutoFit/>
          </a:bodyPr>
          <a:lstStyle/>
          <a:p>
            <a:pPr algn="ctr"/>
            <a:r>
              <a:rPr lang="en-US" sz="3000" b="1" dirty="0" err="1" smtClean="0">
                <a:solidFill>
                  <a:srgbClr val="FF0000"/>
                </a:solidFill>
                <a:latin typeface="Times New Roman" panose="02020603050405020304" pitchFamily="18" charset="0"/>
                <a:cs typeface="Times New Roman" panose="02020603050405020304" pitchFamily="18" charset="0"/>
              </a:rPr>
              <a:t>Chủ</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ngữ</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trong</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câu</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kể</a:t>
            </a:r>
            <a:r>
              <a:rPr lang="en-US" sz="3000" b="1" dirty="0" smtClean="0">
                <a:solidFill>
                  <a:srgbClr val="FF0000"/>
                </a:solidFill>
                <a:latin typeface="Times New Roman" panose="02020603050405020304" pitchFamily="18" charset="0"/>
                <a:cs typeface="Times New Roman" panose="02020603050405020304" pitchFamily="18" charset="0"/>
              </a:rPr>
              <a:t> Ai </a:t>
            </a:r>
            <a:r>
              <a:rPr lang="en-US" sz="3000" b="1" dirty="0" err="1" smtClean="0">
                <a:solidFill>
                  <a:srgbClr val="FF0000"/>
                </a:solidFill>
                <a:latin typeface="Times New Roman" panose="02020603050405020304" pitchFamily="18" charset="0"/>
                <a:cs typeface="Times New Roman" panose="02020603050405020304" pitchFamily="18" charset="0"/>
              </a:rPr>
              <a:t>thế</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nào</a:t>
            </a:r>
            <a:r>
              <a:rPr lang="en-US" sz="3000" b="1" dirty="0" smtClean="0">
                <a:solidFill>
                  <a:srgbClr val="FF0000"/>
                </a:solidFill>
                <a:latin typeface="Times New Roman" panose="02020603050405020304" pitchFamily="18" charset="0"/>
                <a:cs typeface="Times New Roman" panose="02020603050405020304" pitchFamily="18" charset="0"/>
              </a:rPr>
              <a:t> ?</a:t>
            </a:r>
            <a:endParaRPr lang="en-US" sz="3000" b="1" dirty="0">
              <a:solidFill>
                <a:srgbClr val="FF00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1157914" y="422332"/>
            <a:ext cx="10595604" cy="523220"/>
          </a:xfrm>
          <a:prstGeom prst="rect">
            <a:avLst/>
          </a:prstGeom>
          <a:noFill/>
        </p:spPr>
        <p:txBody>
          <a:bodyPr wrap="square" rtlCol="0">
            <a:spAutoFit/>
          </a:bodyPr>
          <a:lstStyle/>
          <a:p>
            <a:r>
              <a:rPr lang="en-US" sz="2800" b="1" dirty="0" smtClean="0">
                <a:solidFill>
                  <a:srgbClr val="0070C0"/>
                </a:solidFill>
                <a:latin typeface="Times New Roman" panose="02020603050405020304" pitchFamily="18" charset="0"/>
                <a:cs typeface="Times New Roman" panose="02020603050405020304" pitchFamily="18" charset="0"/>
              </a:rPr>
              <a:t>I/ </a:t>
            </a:r>
            <a:r>
              <a:rPr lang="en-US" sz="2800" b="1" dirty="0" err="1" smtClean="0">
                <a:solidFill>
                  <a:srgbClr val="0070C0"/>
                </a:solidFill>
                <a:latin typeface="Times New Roman" panose="02020603050405020304" pitchFamily="18" charset="0"/>
                <a:cs typeface="Times New Roman" panose="02020603050405020304" pitchFamily="18" charset="0"/>
              </a:rPr>
              <a:t>Nhận</a:t>
            </a:r>
            <a:r>
              <a:rPr lang="en-US" sz="2800" b="1" dirty="0" smtClean="0">
                <a:solidFill>
                  <a:srgbClr val="0070C0"/>
                </a:solidFill>
                <a:latin typeface="Times New Roman" panose="02020603050405020304" pitchFamily="18" charset="0"/>
                <a:cs typeface="Times New Roman" panose="02020603050405020304" pitchFamily="18" charset="0"/>
              </a:rPr>
              <a:t> </a:t>
            </a:r>
            <a:r>
              <a:rPr lang="en-US" sz="2800" b="1" dirty="0" err="1" smtClean="0">
                <a:solidFill>
                  <a:srgbClr val="0070C0"/>
                </a:solidFill>
                <a:latin typeface="Times New Roman" panose="02020603050405020304" pitchFamily="18" charset="0"/>
                <a:cs typeface="Times New Roman" panose="02020603050405020304" pitchFamily="18" charset="0"/>
              </a:rPr>
              <a:t>xét</a:t>
            </a:r>
            <a:r>
              <a:rPr lang="en-US" sz="2800" b="1" dirty="0" smtClean="0">
                <a:solidFill>
                  <a:srgbClr val="0070C0"/>
                </a:solidFill>
                <a:latin typeface="Times New Roman" panose="02020603050405020304" pitchFamily="18" charset="0"/>
                <a:cs typeface="Times New Roman" panose="02020603050405020304" pitchFamily="18" charset="0"/>
              </a:rPr>
              <a:t>:</a:t>
            </a:r>
            <a:endParaRPr lang="en-US" sz="2800" b="1" dirty="0">
              <a:solidFill>
                <a:srgbClr val="0070C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0" y="881954"/>
            <a:ext cx="11934958" cy="2677656"/>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1. </a:t>
            </a:r>
            <a:r>
              <a:rPr lang="en-US" sz="2800" dirty="0" err="1" smtClean="0">
                <a:latin typeface="Times New Roman" panose="02020603050405020304" pitchFamily="18" charset="0"/>
                <a:cs typeface="Times New Roman" panose="02020603050405020304" pitchFamily="18" charset="0"/>
              </a:rPr>
              <a:t>Tìm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câu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kể</a:t>
            </a:r>
            <a:r>
              <a:rPr lang="en-US" sz="2800" dirty="0" smtClean="0">
                <a:latin typeface="Times New Roman" panose="02020603050405020304" pitchFamily="18" charset="0"/>
                <a:cs typeface="Times New Roman" panose="02020603050405020304" pitchFamily="18" charset="0"/>
              </a:rPr>
              <a:t> </a:t>
            </a:r>
            <a:r>
              <a:rPr lang="en-US" sz="2800" b="1" i="1" dirty="0" smtClean="0">
                <a:latin typeface="Times New Roman" panose="02020603050405020304" pitchFamily="18" charset="0"/>
                <a:cs typeface="Times New Roman" panose="02020603050405020304" pitchFamily="18" charset="0"/>
              </a:rPr>
              <a:t>Ai </a:t>
            </a:r>
            <a:r>
              <a:rPr lang="en-US" sz="2800" b="1" i="1" dirty="0" err="1" smtClean="0">
                <a:latin typeface="Times New Roman" panose="02020603050405020304" pitchFamily="18" charset="0"/>
                <a:cs typeface="Times New Roman" panose="02020603050405020304" pitchFamily="18" charset="0"/>
              </a:rPr>
              <a:t>thế</a:t>
            </a:r>
            <a:r>
              <a:rPr lang="en-US" sz="2800" b="1" i="1" dirty="0" smtClean="0">
                <a:latin typeface="Times New Roman" panose="02020603050405020304" pitchFamily="18" charset="0"/>
                <a:cs typeface="Times New Roman" panose="02020603050405020304" pitchFamily="18" charset="0"/>
              </a:rPr>
              <a:t> </a:t>
            </a:r>
            <a:r>
              <a:rPr lang="en-US" sz="2800" b="1" i="1" dirty="0" err="1" smtClean="0">
                <a:latin typeface="Times New Roman" panose="02020603050405020304" pitchFamily="18" charset="0"/>
                <a:cs typeface="Times New Roman" panose="02020603050405020304" pitchFamily="18" charset="0"/>
              </a:rPr>
              <a:t>nào</a:t>
            </a:r>
            <a:r>
              <a:rPr lang="en-US" sz="2800" b="1" i="1" dirty="0" smtClean="0">
                <a:latin typeface="Times New Roman" panose="02020603050405020304" pitchFamily="18" charset="0"/>
                <a:cs typeface="Times New Roman" panose="02020603050405020304" pitchFamily="18" charset="0"/>
              </a:rPr>
              <a:t> ? </a:t>
            </a:r>
            <a:r>
              <a:rPr lang="en-US" sz="2800" dirty="0" err="1" smtClean="0">
                <a:latin typeface="Times New Roman" panose="02020603050405020304" pitchFamily="18" charset="0"/>
                <a:cs typeface="Times New Roman" panose="02020603050405020304" pitchFamily="18" charset="0"/>
              </a:rPr>
              <a:t>trong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đoạn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văn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sau</a:t>
            </a:r>
            <a:r>
              <a:rPr lang="en-US" sz="2800" dirty="0" smtClean="0">
                <a:latin typeface="Times New Roman" panose="02020603050405020304" pitchFamily="18" charset="0"/>
                <a:cs typeface="Times New Roman" panose="02020603050405020304" pitchFamily="18" charset="0"/>
              </a:rPr>
              <a:t> :</a:t>
            </a:r>
          </a:p>
          <a:p>
            <a:r>
              <a:rPr lang="en-US" sz="2800" dirty="0" smtClean="0">
                <a:latin typeface="Times New Roman" panose="02020603050405020304" pitchFamily="18" charset="0"/>
                <a:cs typeface="Times New Roman" panose="02020603050405020304" pitchFamily="18" charset="0"/>
              </a:rPr>
              <a:t>      </a:t>
            </a:r>
            <a:r>
              <a:rPr lang="vi-VN" sz="2800" dirty="0" smtClean="0">
                <a:latin typeface="Times New Roman" panose="02020603050405020304" pitchFamily="18" charset="0"/>
                <a:cs typeface="Times New Roman" panose="02020603050405020304" pitchFamily="18" charset="0"/>
              </a:rPr>
              <a:t>Ngày </a:t>
            </a:r>
            <a:r>
              <a:rPr lang="vi-VN" sz="2800" dirty="0">
                <a:latin typeface="Times New Roman" panose="02020603050405020304" pitchFamily="18" charset="0"/>
                <a:cs typeface="Times New Roman" panose="02020603050405020304" pitchFamily="18" charset="0"/>
              </a:rPr>
              <a:t>2 tháng 9 năm 1945.</a:t>
            </a:r>
          </a:p>
          <a:p>
            <a:pPr algn="just"/>
            <a:r>
              <a:rPr lang="en-US" sz="2800" dirty="0" smtClean="0">
                <a:latin typeface="Times New Roman" panose="02020603050405020304" pitchFamily="18" charset="0"/>
                <a:cs typeface="Times New Roman" panose="02020603050405020304" pitchFamily="18" charset="0"/>
              </a:rPr>
              <a:t>      </a:t>
            </a:r>
            <a:r>
              <a:rPr lang="vi-VN" sz="2800" dirty="0" smtClean="0">
                <a:latin typeface="Times New Roman" panose="02020603050405020304" pitchFamily="18" charset="0"/>
                <a:cs typeface="Times New Roman" panose="02020603050405020304" pitchFamily="18" charset="0"/>
              </a:rPr>
              <a:t>Hà </a:t>
            </a:r>
            <a:r>
              <a:rPr lang="vi-VN" sz="2800" dirty="0">
                <a:latin typeface="Times New Roman" panose="02020603050405020304" pitchFamily="18" charset="0"/>
                <a:cs typeface="Times New Roman" panose="02020603050405020304" pitchFamily="18" charset="0"/>
              </a:rPr>
              <a:t>Nội tưng bừng màu đỏ. Cả một vùng </a:t>
            </a:r>
            <a:r>
              <a:rPr lang="en-US" sz="2800" dirty="0" err="1" smtClean="0">
                <a:latin typeface="Times New Roman" panose="02020603050405020304" pitchFamily="18" charset="0"/>
                <a:cs typeface="Times New Roman" panose="02020603050405020304" pitchFamily="18" charset="0"/>
              </a:rPr>
              <a:t>trời</a:t>
            </a:r>
            <a:r>
              <a:rPr lang="en-US" sz="2800" dirty="0" smtClean="0">
                <a:latin typeface="Times New Roman" panose="02020603050405020304" pitchFamily="18" charset="0"/>
                <a:cs typeface="Times New Roman" panose="02020603050405020304" pitchFamily="18" charset="0"/>
              </a:rPr>
              <a:t> </a:t>
            </a:r>
            <a:r>
              <a:rPr lang="vi-VN" sz="2800" dirty="0" smtClean="0">
                <a:latin typeface="Times New Roman" panose="02020603050405020304" pitchFamily="18" charset="0"/>
                <a:cs typeface="Times New Roman" panose="02020603050405020304" pitchFamily="18" charset="0"/>
              </a:rPr>
              <a:t>bát </a:t>
            </a:r>
            <a:r>
              <a:rPr lang="vi-VN" sz="2800" dirty="0">
                <a:latin typeface="Times New Roman" panose="02020603050405020304" pitchFamily="18" charset="0"/>
                <a:cs typeface="Times New Roman" panose="02020603050405020304" pitchFamily="18" charset="0"/>
              </a:rPr>
              <a:t>ngát cờ, đèn và hoa. Những dòng người từ khắp các ngả tuôn về vườn hoa Ba Đình. Các cụ già vẻ mặt nghiêm trang. Những cô gái thủ đô hớn hở, áo màu rực rỡ.</a:t>
            </a:r>
          </a:p>
          <a:p>
            <a:r>
              <a:rPr lang="en-US" sz="2800" dirty="0" smtClean="0">
                <a:latin typeface="Times New Roman" panose="02020603050405020304" pitchFamily="18" charset="0"/>
                <a:cs typeface="Times New Roman" panose="02020603050405020304" pitchFamily="18" charset="0"/>
              </a:rPr>
              <a:t>                                                                                          Theo </a:t>
            </a:r>
            <a:r>
              <a:rPr lang="en-US" sz="2800" dirty="0" err="1" smtClean="0">
                <a:latin typeface="Times New Roman" panose="02020603050405020304" pitchFamily="18" charset="0"/>
                <a:cs typeface="Times New Roman" panose="02020603050405020304" pitchFamily="18" charset="0"/>
              </a:rPr>
              <a:t>Võ</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Nguyên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Giáp</a:t>
            </a:r>
            <a:endParaRPr lang="en-US" sz="2800" dirty="0">
              <a:latin typeface="Times New Roman" panose="02020603050405020304" pitchFamily="18" charset="0"/>
              <a:cs typeface="Times New Roman" panose="02020603050405020304" pitchFamily="18" charset="0"/>
            </a:endParaRPr>
          </a:p>
        </p:txBody>
      </p:sp>
      <p:cxnSp>
        <p:nvCxnSpPr>
          <p:cNvPr id="7" name="Straight Connector 6"/>
          <p:cNvCxnSpPr/>
          <p:nvPr/>
        </p:nvCxnSpPr>
        <p:spPr>
          <a:xfrm flipV="1">
            <a:off x="629649" y="2183152"/>
            <a:ext cx="3848793" cy="831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4697343" y="2191464"/>
            <a:ext cx="5990706" cy="415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8086165" y="2604493"/>
            <a:ext cx="3848793" cy="831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6793" y="3087934"/>
            <a:ext cx="874462" cy="326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037950" y="3087934"/>
            <a:ext cx="6125013"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5317" y="3327185"/>
            <a:ext cx="11934958"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2.  </a:t>
            </a:r>
            <a:r>
              <a:rPr lang="en-US" sz="2800" dirty="0" err="1" smtClean="0">
                <a:latin typeface="Times New Roman" panose="02020603050405020304" pitchFamily="18" charset="0"/>
                <a:cs typeface="Times New Roman" panose="02020603050405020304" pitchFamily="18" charset="0"/>
              </a:rPr>
              <a:t>Xác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định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chủ</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ngữ</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những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câu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vừa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tìm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được</a:t>
            </a:r>
            <a:r>
              <a:rPr lang="en-US" sz="2800" dirty="0" smtClean="0">
                <a:latin typeface="Times New Roman" panose="02020603050405020304" pitchFamily="18" charset="0"/>
                <a:cs typeface="Times New Roman" panose="02020603050405020304" pitchFamily="18" charset="0"/>
              </a:rPr>
              <a:t> :</a:t>
            </a:r>
          </a:p>
        </p:txBody>
      </p:sp>
      <p:sp>
        <p:nvSpPr>
          <p:cNvPr id="17" name="TextBox 16"/>
          <p:cNvSpPr txBox="1"/>
          <p:nvPr/>
        </p:nvSpPr>
        <p:spPr>
          <a:xfrm>
            <a:off x="482548" y="3740214"/>
            <a:ext cx="11934958"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a:t>
            </a:r>
            <a:r>
              <a:rPr lang="vi-VN" sz="2800" dirty="0" smtClean="0">
                <a:latin typeface="Times New Roman" panose="02020603050405020304" pitchFamily="18" charset="0"/>
                <a:cs typeface="Times New Roman" panose="02020603050405020304" pitchFamily="18" charset="0"/>
              </a:rPr>
              <a:t>Hà </a:t>
            </a:r>
            <a:r>
              <a:rPr lang="vi-VN" sz="2800" dirty="0">
                <a:latin typeface="Times New Roman" panose="02020603050405020304" pitchFamily="18" charset="0"/>
                <a:cs typeface="Times New Roman" panose="02020603050405020304" pitchFamily="18" charset="0"/>
              </a:rPr>
              <a:t>Nội tưng bừng màu đỏ</a:t>
            </a:r>
            <a:r>
              <a:rPr lang="vi-VN"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cxnSp>
        <p:nvCxnSpPr>
          <p:cNvPr id="18" name="Straight Connector 17"/>
          <p:cNvCxnSpPr/>
          <p:nvPr/>
        </p:nvCxnSpPr>
        <p:spPr>
          <a:xfrm>
            <a:off x="809291" y="4188130"/>
            <a:ext cx="102197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919779" y="4133021"/>
            <a:ext cx="801002" cy="492443"/>
          </a:xfrm>
          <a:prstGeom prst="rect">
            <a:avLst/>
          </a:prstGeom>
          <a:noFill/>
        </p:spPr>
        <p:txBody>
          <a:bodyPr wrap="square" rtlCol="0">
            <a:spAutoFit/>
          </a:bodyPr>
          <a:lstStyle/>
          <a:p>
            <a:r>
              <a:rPr lang="en-US" sz="2600" dirty="0" smtClean="0">
                <a:solidFill>
                  <a:srgbClr val="FF0000"/>
                </a:solidFill>
                <a:latin typeface="Times New Roman" panose="02020603050405020304" pitchFamily="18" charset="0"/>
                <a:cs typeface="Times New Roman" panose="02020603050405020304" pitchFamily="18" charset="0"/>
              </a:rPr>
              <a:t>CN</a:t>
            </a:r>
            <a:endParaRPr lang="en-US" sz="2600" dirty="0">
              <a:solidFill>
                <a:srgbClr val="FF0000"/>
              </a:solidFill>
              <a:latin typeface="Times New Roman" panose="02020603050405020304" pitchFamily="18" charset="0"/>
              <a:cs typeface="Times New Roman" panose="02020603050405020304" pitchFamily="18" charset="0"/>
            </a:endParaRPr>
          </a:p>
        </p:txBody>
      </p:sp>
      <p:sp>
        <p:nvSpPr>
          <p:cNvPr id="23" name="TextBox 22"/>
          <p:cNvSpPr txBox="1"/>
          <p:nvPr/>
        </p:nvSpPr>
        <p:spPr>
          <a:xfrm>
            <a:off x="482548" y="4461347"/>
            <a:ext cx="11934958"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a:t>
            </a:r>
            <a:r>
              <a:rPr lang="vi-VN" sz="2800" dirty="0" smtClean="0">
                <a:latin typeface="Times New Roman" panose="02020603050405020304" pitchFamily="18" charset="0"/>
                <a:cs typeface="Times New Roman" panose="02020603050405020304" pitchFamily="18" charset="0"/>
              </a:rPr>
              <a:t>Cả </a:t>
            </a:r>
            <a:r>
              <a:rPr lang="vi-VN" sz="2800" dirty="0">
                <a:latin typeface="Times New Roman" panose="02020603050405020304" pitchFamily="18" charset="0"/>
                <a:cs typeface="Times New Roman" panose="02020603050405020304" pitchFamily="18" charset="0"/>
              </a:rPr>
              <a:t>một vùng </a:t>
            </a:r>
            <a:r>
              <a:rPr lang="en-US" sz="2800" dirty="0" err="1">
                <a:latin typeface="Times New Roman" panose="02020603050405020304" pitchFamily="18" charset="0"/>
                <a:cs typeface="Times New Roman" panose="02020603050405020304" pitchFamily="18" charset="0"/>
              </a:rPr>
              <a:t>trời</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bát ngát cờ, đèn và hoa.</a:t>
            </a:r>
            <a:endParaRPr lang="en-US" sz="2800" dirty="0">
              <a:latin typeface="Times New Roman" panose="02020603050405020304" pitchFamily="18" charset="0"/>
              <a:cs typeface="Times New Roman" panose="02020603050405020304" pitchFamily="18" charset="0"/>
            </a:endParaRPr>
          </a:p>
        </p:txBody>
      </p:sp>
      <p:cxnSp>
        <p:nvCxnSpPr>
          <p:cNvPr id="24" name="Straight Connector 23"/>
          <p:cNvCxnSpPr/>
          <p:nvPr/>
        </p:nvCxnSpPr>
        <p:spPr>
          <a:xfrm>
            <a:off x="809291" y="4884932"/>
            <a:ext cx="238035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569213" y="4826434"/>
            <a:ext cx="801002" cy="492443"/>
          </a:xfrm>
          <a:prstGeom prst="rect">
            <a:avLst/>
          </a:prstGeom>
          <a:noFill/>
        </p:spPr>
        <p:txBody>
          <a:bodyPr wrap="square" rtlCol="0">
            <a:spAutoFit/>
          </a:bodyPr>
          <a:lstStyle/>
          <a:p>
            <a:r>
              <a:rPr lang="en-US" sz="2600" dirty="0" smtClean="0">
                <a:solidFill>
                  <a:srgbClr val="FF0000"/>
                </a:solidFill>
                <a:latin typeface="Times New Roman" panose="02020603050405020304" pitchFamily="18" charset="0"/>
                <a:cs typeface="Times New Roman" panose="02020603050405020304" pitchFamily="18" charset="0"/>
              </a:rPr>
              <a:t>CN</a:t>
            </a:r>
            <a:endParaRPr lang="en-US" sz="2600" dirty="0">
              <a:solidFill>
                <a:srgbClr val="FF0000"/>
              </a:solidFill>
              <a:latin typeface="Times New Roman" panose="02020603050405020304" pitchFamily="18" charset="0"/>
              <a:cs typeface="Times New Roman" panose="02020603050405020304" pitchFamily="18" charset="0"/>
            </a:endParaRPr>
          </a:p>
        </p:txBody>
      </p:sp>
      <p:sp>
        <p:nvSpPr>
          <p:cNvPr id="28" name="TextBox 27"/>
          <p:cNvSpPr txBox="1"/>
          <p:nvPr/>
        </p:nvSpPr>
        <p:spPr>
          <a:xfrm>
            <a:off x="482548" y="5168639"/>
            <a:ext cx="11934958"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cụ</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già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vẻ</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mặt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nghiêm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trang</a:t>
            </a:r>
            <a:r>
              <a:rPr lang="vi-VN"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cxnSp>
        <p:nvCxnSpPr>
          <p:cNvPr id="29" name="Straight Connector 28"/>
          <p:cNvCxnSpPr/>
          <p:nvPr/>
        </p:nvCxnSpPr>
        <p:spPr>
          <a:xfrm>
            <a:off x="788751" y="5648544"/>
            <a:ext cx="1560924"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207376" y="5564504"/>
            <a:ext cx="801002" cy="492443"/>
          </a:xfrm>
          <a:prstGeom prst="rect">
            <a:avLst/>
          </a:prstGeom>
          <a:noFill/>
        </p:spPr>
        <p:txBody>
          <a:bodyPr wrap="square" rtlCol="0">
            <a:spAutoFit/>
          </a:bodyPr>
          <a:lstStyle/>
          <a:p>
            <a:r>
              <a:rPr lang="en-US" sz="2600" dirty="0" smtClean="0">
                <a:solidFill>
                  <a:srgbClr val="FF0000"/>
                </a:solidFill>
                <a:latin typeface="Times New Roman" panose="02020603050405020304" pitchFamily="18" charset="0"/>
                <a:cs typeface="Times New Roman" panose="02020603050405020304" pitchFamily="18" charset="0"/>
              </a:rPr>
              <a:t>CN</a:t>
            </a:r>
            <a:endParaRPr lang="en-US" sz="2600" dirty="0">
              <a:solidFill>
                <a:srgbClr val="FF0000"/>
              </a:solidFill>
              <a:latin typeface="Times New Roman" panose="02020603050405020304" pitchFamily="18" charset="0"/>
              <a:cs typeface="Times New Roman" panose="02020603050405020304" pitchFamily="18" charset="0"/>
            </a:endParaRPr>
          </a:p>
        </p:txBody>
      </p:sp>
      <p:sp>
        <p:nvSpPr>
          <p:cNvPr id="33" name="TextBox 32"/>
          <p:cNvSpPr txBox="1"/>
          <p:nvPr/>
        </p:nvSpPr>
        <p:spPr>
          <a:xfrm>
            <a:off x="482548" y="5854303"/>
            <a:ext cx="11934958"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Những cô gái thủ đô hớn hở, áo màu rực rỡ</a:t>
            </a:r>
            <a:r>
              <a:rPr lang="vi-VN" sz="2800" dirty="0" smtClean="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p:txBody>
      </p:sp>
      <p:cxnSp>
        <p:nvCxnSpPr>
          <p:cNvPr id="34" name="Straight Connector 33"/>
          <p:cNvCxnSpPr/>
          <p:nvPr/>
        </p:nvCxnSpPr>
        <p:spPr>
          <a:xfrm flipV="1">
            <a:off x="809291" y="6282466"/>
            <a:ext cx="2891340" cy="9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753043" y="6259853"/>
            <a:ext cx="801002" cy="492443"/>
          </a:xfrm>
          <a:prstGeom prst="rect">
            <a:avLst/>
          </a:prstGeom>
          <a:noFill/>
        </p:spPr>
        <p:txBody>
          <a:bodyPr wrap="square" rtlCol="0">
            <a:spAutoFit/>
          </a:bodyPr>
          <a:lstStyle/>
          <a:p>
            <a:r>
              <a:rPr lang="en-US" sz="2600" dirty="0" smtClean="0">
                <a:solidFill>
                  <a:srgbClr val="FF0000"/>
                </a:solidFill>
                <a:latin typeface="Times New Roman" panose="02020603050405020304" pitchFamily="18" charset="0"/>
                <a:cs typeface="Times New Roman" panose="02020603050405020304" pitchFamily="18" charset="0"/>
              </a:rPr>
              <a:t>CN</a:t>
            </a:r>
            <a:endParaRPr lang="en-US" sz="2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4081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arn(inVertical)">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arn(inVertical)">
                                      <p:cBhvr>
                                        <p:cTn id="23" dur="500"/>
                                        <p:tgtEl>
                                          <p:spTgt spid="11"/>
                                        </p:tgtEl>
                                      </p:cBhvr>
                                    </p:animEffect>
                                  </p:childTnLst>
                                </p:cTn>
                              </p:par>
                              <p:par>
                                <p:cTn id="24" presetID="16" presetClass="entr" presetSubtype="21" fill="hold"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barn(inVertical)">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barn(inVertical)">
                                      <p:cBhvr>
                                        <p:cTn id="31" dur="500"/>
                                        <p:tgtEl>
                                          <p:spTgt spid="14"/>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ppt_x"/>
                                          </p:val>
                                        </p:tav>
                                        <p:tav tm="100000">
                                          <p:val>
                                            <p:strVal val="#ppt_x"/>
                                          </p:val>
                                        </p:tav>
                                      </p:tavLst>
                                    </p:anim>
                                    <p:anim calcmode="lin" valueType="num">
                                      <p:cBhvr additive="base">
                                        <p:cTn id="3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additive="base">
                                        <p:cTn id="42" dur="500" fill="hold"/>
                                        <p:tgtEl>
                                          <p:spTgt spid="17"/>
                                        </p:tgtEl>
                                        <p:attrNameLst>
                                          <p:attrName>ppt_x</p:attrName>
                                        </p:attrNameLst>
                                      </p:cBhvr>
                                      <p:tavLst>
                                        <p:tav tm="0">
                                          <p:val>
                                            <p:strVal val="#ppt_x"/>
                                          </p:val>
                                        </p:tav>
                                        <p:tav tm="100000">
                                          <p:val>
                                            <p:strVal val="#ppt_x"/>
                                          </p:val>
                                        </p:tav>
                                      </p:tavLst>
                                    </p:anim>
                                    <p:anim calcmode="lin" valueType="num">
                                      <p:cBhvr additive="base">
                                        <p:cTn id="4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barn(inVertical)">
                                      <p:cBhvr>
                                        <p:cTn id="48" dur="500"/>
                                        <p:tgtEl>
                                          <p:spTgt spid="18"/>
                                        </p:tgtEl>
                                      </p:cBhvr>
                                    </p:animEffect>
                                  </p:childTnLst>
                                </p:cTn>
                              </p:par>
                              <p:par>
                                <p:cTn id="49" presetID="16" presetClass="entr" presetSubtype="21"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barn(inVertical)">
                                      <p:cBhvr>
                                        <p:cTn id="51" dur="500"/>
                                        <p:tgtEl>
                                          <p:spTgt spid="19"/>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23"/>
                                        </p:tgtEl>
                                        <p:attrNameLst>
                                          <p:attrName>style.visibility</p:attrName>
                                        </p:attrNameLst>
                                      </p:cBhvr>
                                      <p:to>
                                        <p:strVal val="visible"/>
                                      </p:to>
                                    </p:set>
                                    <p:anim calcmode="lin" valueType="num">
                                      <p:cBhvr additive="base">
                                        <p:cTn id="56" dur="500" fill="hold"/>
                                        <p:tgtEl>
                                          <p:spTgt spid="23"/>
                                        </p:tgtEl>
                                        <p:attrNameLst>
                                          <p:attrName>ppt_x</p:attrName>
                                        </p:attrNameLst>
                                      </p:cBhvr>
                                      <p:tavLst>
                                        <p:tav tm="0">
                                          <p:val>
                                            <p:strVal val="#ppt_x"/>
                                          </p:val>
                                        </p:tav>
                                        <p:tav tm="100000">
                                          <p:val>
                                            <p:strVal val="#ppt_x"/>
                                          </p:val>
                                        </p:tav>
                                      </p:tavLst>
                                    </p:anim>
                                    <p:anim calcmode="lin" valueType="num">
                                      <p:cBhvr additive="base">
                                        <p:cTn id="57"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barn(inVertical)">
                                      <p:cBhvr>
                                        <p:cTn id="62" dur="500"/>
                                        <p:tgtEl>
                                          <p:spTgt spid="24"/>
                                        </p:tgtEl>
                                      </p:cBhvr>
                                    </p:animEffect>
                                  </p:childTnLst>
                                </p:cTn>
                              </p:par>
                              <p:par>
                                <p:cTn id="63" presetID="16" presetClass="entr" presetSubtype="21" fill="hold" grpId="0" nodeType="with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barn(inVertical)">
                                      <p:cBhvr>
                                        <p:cTn id="65" dur="500"/>
                                        <p:tgtEl>
                                          <p:spTgt spid="25"/>
                                        </p:tgtEl>
                                      </p:cBhvr>
                                    </p:animEffect>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28"/>
                                        </p:tgtEl>
                                        <p:attrNameLst>
                                          <p:attrName>style.visibility</p:attrName>
                                        </p:attrNameLst>
                                      </p:cBhvr>
                                      <p:to>
                                        <p:strVal val="visible"/>
                                      </p:to>
                                    </p:set>
                                    <p:anim calcmode="lin" valueType="num">
                                      <p:cBhvr additive="base">
                                        <p:cTn id="70" dur="500" fill="hold"/>
                                        <p:tgtEl>
                                          <p:spTgt spid="28"/>
                                        </p:tgtEl>
                                        <p:attrNameLst>
                                          <p:attrName>ppt_x</p:attrName>
                                        </p:attrNameLst>
                                      </p:cBhvr>
                                      <p:tavLst>
                                        <p:tav tm="0">
                                          <p:val>
                                            <p:strVal val="#ppt_x"/>
                                          </p:val>
                                        </p:tav>
                                        <p:tav tm="100000">
                                          <p:val>
                                            <p:strVal val="#ppt_x"/>
                                          </p:val>
                                        </p:tav>
                                      </p:tavLst>
                                    </p:anim>
                                    <p:anim calcmode="lin" valueType="num">
                                      <p:cBhvr additive="base">
                                        <p:cTn id="71"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16" presetClass="entr" presetSubtype="21" fill="hold" nodeType="click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barn(inVertical)">
                                      <p:cBhvr>
                                        <p:cTn id="76" dur="500"/>
                                        <p:tgtEl>
                                          <p:spTgt spid="29"/>
                                        </p:tgtEl>
                                      </p:cBhvr>
                                    </p:animEffect>
                                  </p:childTnLst>
                                </p:cTn>
                              </p:par>
                              <p:par>
                                <p:cTn id="77" presetID="16" presetClass="entr" presetSubtype="21" fill="hold" grpId="0" nodeType="with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barn(inVertical)">
                                      <p:cBhvr>
                                        <p:cTn id="79" dur="500"/>
                                        <p:tgtEl>
                                          <p:spTgt spid="30"/>
                                        </p:tgtEl>
                                      </p:cBhvr>
                                    </p:animEffect>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33"/>
                                        </p:tgtEl>
                                        <p:attrNameLst>
                                          <p:attrName>style.visibility</p:attrName>
                                        </p:attrNameLst>
                                      </p:cBhvr>
                                      <p:to>
                                        <p:strVal val="visible"/>
                                      </p:to>
                                    </p:set>
                                    <p:anim calcmode="lin" valueType="num">
                                      <p:cBhvr additive="base">
                                        <p:cTn id="84" dur="500" fill="hold"/>
                                        <p:tgtEl>
                                          <p:spTgt spid="33"/>
                                        </p:tgtEl>
                                        <p:attrNameLst>
                                          <p:attrName>ppt_x</p:attrName>
                                        </p:attrNameLst>
                                      </p:cBhvr>
                                      <p:tavLst>
                                        <p:tav tm="0">
                                          <p:val>
                                            <p:strVal val="#ppt_x"/>
                                          </p:val>
                                        </p:tav>
                                        <p:tav tm="100000">
                                          <p:val>
                                            <p:strVal val="#ppt_x"/>
                                          </p:val>
                                        </p:tav>
                                      </p:tavLst>
                                    </p:anim>
                                    <p:anim calcmode="lin" valueType="num">
                                      <p:cBhvr additive="base">
                                        <p:cTn id="85"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16" presetClass="entr" presetSubtype="21" fill="hold" nodeType="clickEffect">
                                  <p:stCondLst>
                                    <p:cond delay="0"/>
                                  </p:stCondLst>
                                  <p:childTnLst>
                                    <p:set>
                                      <p:cBhvr>
                                        <p:cTn id="89" dur="1" fill="hold">
                                          <p:stCondLst>
                                            <p:cond delay="0"/>
                                          </p:stCondLst>
                                        </p:cTn>
                                        <p:tgtEl>
                                          <p:spTgt spid="34"/>
                                        </p:tgtEl>
                                        <p:attrNameLst>
                                          <p:attrName>style.visibility</p:attrName>
                                        </p:attrNameLst>
                                      </p:cBhvr>
                                      <p:to>
                                        <p:strVal val="visible"/>
                                      </p:to>
                                    </p:set>
                                    <p:animEffect transition="in" filter="barn(inVertical)">
                                      <p:cBhvr>
                                        <p:cTn id="90" dur="500"/>
                                        <p:tgtEl>
                                          <p:spTgt spid="34"/>
                                        </p:tgtEl>
                                      </p:cBhvr>
                                    </p:animEffect>
                                  </p:childTnLst>
                                </p:cTn>
                              </p:par>
                              <p:par>
                                <p:cTn id="91" presetID="16" presetClass="entr" presetSubtype="21" fill="hold" grpId="0" nodeType="withEffect">
                                  <p:stCondLst>
                                    <p:cond delay="0"/>
                                  </p:stCondLst>
                                  <p:childTnLst>
                                    <p:set>
                                      <p:cBhvr>
                                        <p:cTn id="92" dur="1" fill="hold">
                                          <p:stCondLst>
                                            <p:cond delay="0"/>
                                          </p:stCondLst>
                                        </p:cTn>
                                        <p:tgtEl>
                                          <p:spTgt spid="35"/>
                                        </p:tgtEl>
                                        <p:attrNameLst>
                                          <p:attrName>style.visibility</p:attrName>
                                        </p:attrNameLst>
                                      </p:cBhvr>
                                      <p:to>
                                        <p:strVal val="visible"/>
                                      </p:to>
                                    </p:set>
                                    <p:animEffect transition="in" filter="barn(inVertical)">
                                      <p:cBhvr>
                                        <p:cTn id="93"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6" grpId="0"/>
      <p:bldP spid="17" grpId="0"/>
      <p:bldP spid="19" grpId="0"/>
      <p:bldP spid="23" grpId="0"/>
      <p:bldP spid="25" grpId="0"/>
      <p:bldP spid="28" grpId="0"/>
      <p:bldP spid="30" grpId="0"/>
      <p:bldP spid="33" grpId="0"/>
      <p:bldP spid="3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61154" y="0"/>
            <a:ext cx="7696200" cy="553998"/>
          </a:xfrm>
          <a:prstGeom prst="rect">
            <a:avLst/>
          </a:prstGeom>
          <a:noFill/>
        </p:spPr>
        <p:txBody>
          <a:bodyPr wrap="square" rtlCol="0">
            <a:spAutoFit/>
          </a:bodyPr>
          <a:lstStyle/>
          <a:p>
            <a:pPr algn="ctr"/>
            <a:r>
              <a:rPr lang="en-US" sz="3000" b="1" dirty="0" err="1" smtClean="0">
                <a:solidFill>
                  <a:srgbClr val="FF0000"/>
                </a:solidFill>
                <a:latin typeface="Times New Roman" panose="02020603050405020304" pitchFamily="18" charset="0"/>
                <a:cs typeface="Times New Roman" panose="02020603050405020304" pitchFamily="18" charset="0"/>
              </a:rPr>
              <a:t>Chủ</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ngữ</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trong</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câu</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kể</a:t>
            </a:r>
            <a:r>
              <a:rPr lang="en-US" sz="3000" b="1" dirty="0" smtClean="0">
                <a:solidFill>
                  <a:srgbClr val="FF0000"/>
                </a:solidFill>
                <a:latin typeface="Times New Roman" panose="02020603050405020304" pitchFamily="18" charset="0"/>
                <a:cs typeface="Times New Roman" panose="02020603050405020304" pitchFamily="18" charset="0"/>
              </a:rPr>
              <a:t> Ai </a:t>
            </a:r>
            <a:r>
              <a:rPr lang="en-US" sz="3000" b="1" dirty="0" err="1" smtClean="0">
                <a:solidFill>
                  <a:srgbClr val="FF0000"/>
                </a:solidFill>
                <a:latin typeface="Times New Roman" panose="02020603050405020304" pitchFamily="18" charset="0"/>
                <a:cs typeface="Times New Roman" panose="02020603050405020304" pitchFamily="18" charset="0"/>
              </a:rPr>
              <a:t>thế</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nào</a:t>
            </a:r>
            <a:r>
              <a:rPr lang="en-US" sz="3000" b="1" dirty="0" smtClean="0">
                <a:solidFill>
                  <a:srgbClr val="FF0000"/>
                </a:solidFill>
                <a:latin typeface="Times New Roman" panose="02020603050405020304" pitchFamily="18" charset="0"/>
                <a:cs typeface="Times New Roman" panose="02020603050405020304" pitchFamily="18" charset="0"/>
              </a:rPr>
              <a:t> ?</a:t>
            </a:r>
            <a:endParaRPr lang="en-US" sz="3000" b="1" dirty="0">
              <a:solidFill>
                <a:srgbClr val="FF00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1157914" y="422332"/>
            <a:ext cx="10595604" cy="523220"/>
          </a:xfrm>
          <a:prstGeom prst="rect">
            <a:avLst/>
          </a:prstGeom>
          <a:noFill/>
        </p:spPr>
        <p:txBody>
          <a:bodyPr wrap="square" rtlCol="0">
            <a:spAutoFit/>
          </a:bodyPr>
          <a:lstStyle/>
          <a:p>
            <a:r>
              <a:rPr lang="en-US" sz="2800" b="1" dirty="0" smtClean="0">
                <a:solidFill>
                  <a:srgbClr val="0070C0"/>
                </a:solidFill>
                <a:latin typeface="Times New Roman" panose="02020603050405020304" pitchFamily="18" charset="0"/>
                <a:cs typeface="Times New Roman" panose="02020603050405020304" pitchFamily="18" charset="0"/>
              </a:rPr>
              <a:t>I/ </a:t>
            </a:r>
            <a:r>
              <a:rPr lang="en-US" sz="2800" b="1" dirty="0" err="1" smtClean="0">
                <a:solidFill>
                  <a:srgbClr val="0070C0"/>
                </a:solidFill>
                <a:latin typeface="Times New Roman" panose="02020603050405020304" pitchFamily="18" charset="0"/>
                <a:cs typeface="Times New Roman" panose="02020603050405020304" pitchFamily="18" charset="0"/>
              </a:rPr>
              <a:t>Nhận</a:t>
            </a:r>
            <a:r>
              <a:rPr lang="en-US" sz="2800" b="1" dirty="0" smtClean="0">
                <a:solidFill>
                  <a:srgbClr val="0070C0"/>
                </a:solidFill>
                <a:latin typeface="Times New Roman" panose="02020603050405020304" pitchFamily="18" charset="0"/>
                <a:cs typeface="Times New Roman" panose="02020603050405020304" pitchFamily="18" charset="0"/>
              </a:rPr>
              <a:t> </a:t>
            </a:r>
            <a:r>
              <a:rPr lang="en-US" sz="2800" b="1" dirty="0" err="1" smtClean="0">
                <a:solidFill>
                  <a:srgbClr val="0070C0"/>
                </a:solidFill>
                <a:latin typeface="Times New Roman" panose="02020603050405020304" pitchFamily="18" charset="0"/>
                <a:cs typeface="Times New Roman" panose="02020603050405020304" pitchFamily="18" charset="0"/>
              </a:rPr>
              <a:t>xét</a:t>
            </a:r>
            <a:r>
              <a:rPr lang="en-US" sz="2800" b="1" dirty="0" smtClean="0">
                <a:solidFill>
                  <a:srgbClr val="0070C0"/>
                </a:solidFill>
                <a:latin typeface="Times New Roman" panose="02020603050405020304" pitchFamily="18" charset="0"/>
                <a:cs typeface="Times New Roman" panose="02020603050405020304" pitchFamily="18" charset="0"/>
              </a:rPr>
              <a:t>:</a:t>
            </a:r>
            <a:endParaRPr lang="en-US" sz="2800" b="1" dirty="0">
              <a:solidFill>
                <a:srgbClr val="0070C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99105" y="1029592"/>
            <a:ext cx="11934958" cy="954107"/>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3. </a:t>
            </a:r>
            <a:r>
              <a:rPr lang="en-US" sz="2800" dirty="0" err="1" smtClean="0">
                <a:latin typeface="Times New Roman" panose="02020603050405020304" pitchFamily="18" charset="0"/>
                <a:cs typeface="Times New Roman" panose="02020603050405020304" pitchFamily="18" charset="0"/>
              </a:rPr>
              <a:t>Chủ</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ngữ</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trong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câu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trên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biểu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thị</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nội</a:t>
            </a:r>
            <a:r>
              <a:rPr lang="en-US" sz="2800" dirty="0" smtClean="0">
                <a:latin typeface="Times New Roman" panose="02020603050405020304" pitchFamily="18" charset="0"/>
                <a:cs typeface="Times New Roman" panose="02020603050405020304" pitchFamily="18" charset="0"/>
              </a:rPr>
              <a:t> dung </a:t>
            </a:r>
            <a:r>
              <a:rPr lang="en-US" sz="2800" dirty="0" err="1" smtClean="0">
                <a:latin typeface="Times New Roman" panose="02020603050405020304" pitchFamily="18" charset="0"/>
                <a:cs typeface="Times New Roman" panose="02020603050405020304" pitchFamily="18" charset="0"/>
              </a:rPr>
              <a:t>gì</a:t>
            </a:r>
            <a:r>
              <a:rPr lang="en-US" sz="2800" dirty="0" smtClean="0">
                <a:latin typeface="Times New Roman" panose="02020603050405020304" pitchFamily="18" charset="0"/>
                <a:cs typeface="Times New Roman" panose="02020603050405020304" pitchFamily="18" charset="0"/>
              </a:rPr>
              <a:t> ? </a:t>
            </a:r>
            <a:r>
              <a:rPr lang="en-US" sz="2800" dirty="0" err="1" smtClean="0">
                <a:latin typeface="Times New Roman" panose="02020603050405020304" pitchFamily="18" charset="0"/>
                <a:cs typeface="Times New Roman" panose="02020603050405020304" pitchFamily="18" charset="0"/>
              </a:rPr>
              <a:t>Chúng</a:t>
            </a:r>
            <a:r>
              <a:rPr lang="en-US" sz="2800" dirty="0" smtClean="0">
                <a:latin typeface="Times New Roman" panose="02020603050405020304" pitchFamily="18" charset="0"/>
                <a:cs typeface="Times New Roman" panose="02020603050405020304" pitchFamily="18" charset="0"/>
              </a:rPr>
              <a:t> do </a:t>
            </a:r>
            <a:r>
              <a:rPr lang="en-US" sz="2800" dirty="0" err="1" smtClean="0">
                <a:latin typeface="Times New Roman" panose="02020603050405020304" pitchFamily="18" charset="0"/>
                <a:cs typeface="Times New Roman" panose="02020603050405020304" pitchFamily="18" charset="0"/>
              </a:rPr>
              <a:t>những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từ</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ngữ</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nào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tạo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t>
            </a:r>
          </a:p>
        </p:txBody>
      </p:sp>
      <p:sp>
        <p:nvSpPr>
          <p:cNvPr id="17" name="TextBox 16"/>
          <p:cNvSpPr txBox="1"/>
          <p:nvPr/>
        </p:nvSpPr>
        <p:spPr>
          <a:xfrm>
            <a:off x="99105" y="2067739"/>
            <a:ext cx="11934958"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a:t>
            </a:r>
            <a:r>
              <a:rPr lang="vi-VN" sz="2800" dirty="0" smtClean="0">
                <a:latin typeface="Times New Roman" panose="02020603050405020304" pitchFamily="18" charset="0"/>
                <a:cs typeface="Times New Roman" panose="02020603050405020304" pitchFamily="18" charset="0"/>
              </a:rPr>
              <a:t>Hà </a:t>
            </a:r>
            <a:r>
              <a:rPr lang="vi-VN" sz="2800" dirty="0">
                <a:latin typeface="Times New Roman" panose="02020603050405020304" pitchFamily="18" charset="0"/>
                <a:cs typeface="Times New Roman" panose="02020603050405020304" pitchFamily="18" charset="0"/>
              </a:rPr>
              <a:t>Nội tưng bừng màu đỏ</a:t>
            </a:r>
            <a:r>
              <a:rPr lang="vi-VN"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cxnSp>
        <p:nvCxnSpPr>
          <p:cNvPr id="18" name="Straight Connector 17"/>
          <p:cNvCxnSpPr/>
          <p:nvPr/>
        </p:nvCxnSpPr>
        <p:spPr>
          <a:xfrm>
            <a:off x="425848" y="2515655"/>
            <a:ext cx="102197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36336" y="2460546"/>
            <a:ext cx="801002" cy="492443"/>
          </a:xfrm>
          <a:prstGeom prst="rect">
            <a:avLst/>
          </a:prstGeom>
          <a:noFill/>
        </p:spPr>
        <p:txBody>
          <a:bodyPr wrap="square" rtlCol="0">
            <a:spAutoFit/>
          </a:bodyPr>
          <a:lstStyle/>
          <a:p>
            <a:r>
              <a:rPr lang="en-US" sz="2600" dirty="0" smtClean="0">
                <a:solidFill>
                  <a:srgbClr val="FF0000"/>
                </a:solidFill>
                <a:latin typeface="Times New Roman" panose="02020603050405020304" pitchFamily="18" charset="0"/>
                <a:cs typeface="Times New Roman" panose="02020603050405020304" pitchFamily="18" charset="0"/>
              </a:rPr>
              <a:t>CN</a:t>
            </a:r>
            <a:endParaRPr lang="en-US" sz="2600" dirty="0">
              <a:solidFill>
                <a:srgbClr val="FF0000"/>
              </a:solidFill>
              <a:latin typeface="Times New Roman" panose="02020603050405020304" pitchFamily="18" charset="0"/>
              <a:cs typeface="Times New Roman" panose="02020603050405020304" pitchFamily="18" charset="0"/>
            </a:endParaRPr>
          </a:p>
        </p:txBody>
      </p:sp>
      <p:sp>
        <p:nvSpPr>
          <p:cNvPr id="23" name="TextBox 22"/>
          <p:cNvSpPr txBox="1"/>
          <p:nvPr/>
        </p:nvSpPr>
        <p:spPr>
          <a:xfrm>
            <a:off x="99105" y="2788872"/>
            <a:ext cx="11934958"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a:t>
            </a:r>
            <a:r>
              <a:rPr lang="vi-VN" sz="2800" dirty="0" smtClean="0">
                <a:latin typeface="Times New Roman" panose="02020603050405020304" pitchFamily="18" charset="0"/>
                <a:cs typeface="Times New Roman" panose="02020603050405020304" pitchFamily="18" charset="0"/>
              </a:rPr>
              <a:t>Cả </a:t>
            </a:r>
            <a:r>
              <a:rPr lang="vi-VN" sz="2800" dirty="0">
                <a:latin typeface="Times New Roman" panose="02020603050405020304" pitchFamily="18" charset="0"/>
                <a:cs typeface="Times New Roman" panose="02020603050405020304" pitchFamily="18" charset="0"/>
              </a:rPr>
              <a:t>một vùng </a:t>
            </a:r>
            <a:r>
              <a:rPr lang="en-US" sz="2800" dirty="0" err="1">
                <a:latin typeface="Times New Roman" panose="02020603050405020304" pitchFamily="18" charset="0"/>
                <a:cs typeface="Times New Roman" panose="02020603050405020304" pitchFamily="18" charset="0"/>
              </a:rPr>
              <a:t>trời</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bát ngát cờ, đèn và hoa.</a:t>
            </a:r>
            <a:endParaRPr lang="en-US" sz="2800" dirty="0">
              <a:latin typeface="Times New Roman" panose="02020603050405020304" pitchFamily="18" charset="0"/>
              <a:cs typeface="Times New Roman" panose="02020603050405020304" pitchFamily="18" charset="0"/>
            </a:endParaRPr>
          </a:p>
        </p:txBody>
      </p:sp>
      <p:cxnSp>
        <p:nvCxnSpPr>
          <p:cNvPr id="24" name="Straight Connector 23"/>
          <p:cNvCxnSpPr/>
          <p:nvPr/>
        </p:nvCxnSpPr>
        <p:spPr>
          <a:xfrm>
            <a:off x="425848" y="3212457"/>
            <a:ext cx="238035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185770" y="3153959"/>
            <a:ext cx="801002" cy="492443"/>
          </a:xfrm>
          <a:prstGeom prst="rect">
            <a:avLst/>
          </a:prstGeom>
          <a:noFill/>
        </p:spPr>
        <p:txBody>
          <a:bodyPr wrap="square" rtlCol="0">
            <a:spAutoFit/>
          </a:bodyPr>
          <a:lstStyle/>
          <a:p>
            <a:r>
              <a:rPr lang="en-US" sz="2600" dirty="0" smtClean="0">
                <a:solidFill>
                  <a:srgbClr val="FF0000"/>
                </a:solidFill>
                <a:latin typeface="Times New Roman" panose="02020603050405020304" pitchFamily="18" charset="0"/>
                <a:cs typeface="Times New Roman" panose="02020603050405020304" pitchFamily="18" charset="0"/>
              </a:rPr>
              <a:t>CN</a:t>
            </a:r>
            <a:endParaRPr lang="en-US" sz="2600" dirty="0">
              <a:solidFill>
                <a:srgbClr val="FF0000"/>
              </a:solidFill>
              <a:latin typeface="Times New Roman" panose="02020603050405020304" pitchFamily="18" charset="0"/>
              <a:cs typeface="Times New Roman" panose="02020603050405020304" pitchFamily="18" charset="0"/>
            </a:endParaRPr>
          </a:p>
        </p:txBody>
      </p:sp>
      <p:sp>
        <p:nvSpPr>
          <p:cNvPr id="28" name="TextBox 27"/>
          <p:cNvSpPr txBox="1"/>
          <p:nvPr/>
        </p:nvSpPr>
        <p:spPr>
          <a:xfrm>
            <a:off x="99105" y="3496164"/>
            <a:ext cx="11934958"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cụ</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già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vẻ</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mặt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nghiêm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trang</a:t>
            </a:r>
            <a:r>
              <a:rPr lang="vi-VN"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cxnSp>
        <p:nvCxnSpPr>
          <p:cNvPr id="29" name="Straight Connector 28"/>
          <p:cNvCxnSpPr/>
          <p:nvPr/>
        </p:nvCxnSpPr>
        <p:spPr>
          <a:xfrm>
            <a:off x="405308" y="3976069"/>
            <a:ext cx="1560924"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823933" y="3892029"/>
            <a:ext cx="801002" cy="492443"/>
          </a:xfrm>
          <a:prstGeom prst="rect">
            <a:avLst/>
          </a:prstGeom>
          <a:noFill/>
        </p:spPr>
        <p:txBody>
          <a:bodyPr wrap="square" rtlCol="0">
            <a:spAutoFit/>
          </a:bodyPr>
          <a:lstStyle/>
          <a:p>
            <a:r>
              <a:rPr lang="en-US" sz="2600" dirty="0" smtClean="0">
                <a:solidFill>
                  <a:srgbClr val="FF0000"/>
                </a:solidFill>
                <a:latin typeface="Times New Roman" panose="02020603050405020304" pitchFamily="18" charset="0"/>
                <a:cs typeface="Times New Roman" panose="02020603050405020304" pitchFamily="18" charset="0"/>
              </a:rPr>
              <a:t>CN</a:t>
            </a:r>
            <a:endParaRPr lang="en-US" sz="2600" dirty="0">
              <a:solidFill>
                <a:srgbClr val="FF0000"/>
              </a:solidFill>
              <a:latin typeface="Times New Roman" panose="02020603050405020304" pitchFamily="18" charset="0"/>
              <a:cs typeface="Times New Roman" panose="02020603050405020304" pitchFamily="18" charset="0"/>
            </a:endParaRPr>
          </a:p>
        </p:txBody>
      </p:sp>
      <p:sp>
        <p:nvSpPr>
          <p:cNvPr id="33" name="TextBox 32"/>
          <p:cNvSpPr txBox="1"/>
          <p:nvPr/>
        </p:nvSpPr>
        <p:spPr>
          <a:xfrm>
            <a:off x="99105" y="4181828"/>
            <a:ext cx="11934958"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Những cô gái thủ đô hớn hở, áo màu rực rỡ</a:t>
            </a:r>
            <a:r>
              <a:rPr lang="vi-VN" sz="2800" dirty="0" smtClean="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p:txBody>
      </p:sp>
      <p:cxnSp>
        <p:nvCxnSpPr>
          <p:cNvPr id="34" name="Straight Connector 33"/>
          <p:cNvCxnSpPr/>
          <p:nvPr/>
        </p:nvCxnSpPr>
        <p:spPr>
          <a:xfrm flipV="1">
            <a:off x="425848" y="4609991"/>
            <a:ext cx="2891340" cy="92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369600" y="4587378"/>
            <a:ext cx="801002" cy="492443"/>
          </a:xfrm>
          <a:prstGeom prst="rect">
            <a:avLst/>
          </a:prstGeom>
          <a:noFill/>
        </p:spPr>
        <p:txBody>
          <a:bodyPr wrap="square" rtlCol="0">
            <a:spAutoFit/>
          </a:bodyPr>
          <a:lstStyle/>
          <a:p>
            <a:r>
              <a:rPr lang="en-US" sz="2600" dirty="0" smtClean="0">
                <a:solidFill>
                  <a:srgbClr val="FF0000"/>
                </a:solidFill>
                <a:latin typeface="Times New Roman" panose="02020603050405020304" pitchFamily="18" charset="0"/>
                <a:cs typeface="Times New Roman" panose="02020603050405020304" pitchFamily="18" charset="0"/>
              </a:rPr>
              <a:t>CN</a:t>
            </a:r>
            <a:endParaRPr lang="en-US" sz="2600" dirty="0">
              <a:solidFill>
                <a:srgbClr val="FF0000"/>
              </a:solidFill>
              <a:latin typeface="Times New Roman" panose="02020603050405020304" pitchFamily="18" charset="0"/>
              <a:cs typeface="Times New Roman" panose="02020603050405020304" pitchFamily="18" charset="0"/>
            </a:endParaRPr>
          </a:p>
        </p:txBody>
      </p:sp>
      <p:sp>
        <p:nvSpPr>
          <p:cNvPr id="26" name="TextBox 25"/>
          <p:cNvSpPr txBox="1"/>
          <p:nvPr/>
        </p:nvSpPr>
        <p:spPr>
          <a:xfrm>
            <a:off x="4275238" y="1992435"/>
            <a:ext cx="6032580" cy="523220"/>
          </a:xfrm>
          <a:prstGeom prst="rect">
            <a:avLst/>
          </a:prstGeom>
          <a:noFill/>
        </p:spPr>
        <p:txBody>
          <a:bodyPr wrap="square" rtlCol="0">
            <a:spAutoFit/>
          </a:bodyPr>
          <a:lstStyle/>
          <a:p>
            <a:r>
              <a:rPr lang="en-US" sz="2800" dirty="0" smtClean="0">
                <a:solidFill>
                  <a:srgbClr val="AE129B"/>
                </a:solidFill>
                <a:latin typeface="Times New Roman" panose="02020603050405020304" pitchFamily="18" charset="0"/>
                <a:cs typeface="Times New Roman" panose="02020603050405020304" pitchFamily="18" charset="0"/>
              </a:rPr>
              <a:t>=&gt; </a:t>
            </a:r>
            <a:r>
              <a:rPr lang="en-US" sz="2800" dirty="0" err="1" smtClean="0">
                <a:solidFill>
                  <a:srgbClr val="AE129B"/>
                </a:solidFill>
                <a:latin typeface="Times New Roman" panose="02020603050405020304" pitchFamily="18" charset="0"/>
                <a:cs typeface="Times New Roman" panose="02020603050405020304" pitchFamily="18" charset="0"/>
              </a:rPr>
              <a:t>Chỉ</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địa</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danh</a:t>
            </a:r>
            <a:r>
              <a:rPr lang="en-US" sz="2800" dirty="0" smtClean="0">
                <a:solidFill>
                  <a:srgbClr val="AE129B"/>
                </a:solidFill>
                <a:latin typeface="Times New Roman" panose="02020603050405020304" pitchFamily="18" charset="0"/>
                <a:cs typeface="Times New Roman" panose="02020603050405020304" pitchFamily="18" charset="0"/>
              </a:rPr>
              <a:t> =&gt; </a:t>
            </a:r>
            <a:r>
              <a:rPr lang="en-US" sz="2800" dirty="0" err="1" smtClean="0">
                <a:solidFill>
                  <a:srgbClr val="AE129B"/>
                </a:solidFill>
                <a:latin typeface="Times New Roman" panose="02020603050405020304" pitchFamily="18" charset="0"/>
                <a:cs typeface="Times New Roman" panose="02020603050405020304" pitchFamily="18" charset="0"/>
              </a:rPr>
              <a:t>Danh</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từ</a:t>
            </a:r>
            <a:endParaRPr lang="en-US" sz="2800" dirty="0">
              <a:solidFill>
                <a:srgbClr val="AE129B"/>
              </a:solidFill>
              <a:latin typeface="Times New Roman" panose="02020603050405020304" pitchFamily="18" charset="0"/>
              <a:cs typeface="Times New Roman" panose="02020603050405020304" pitchFamily="18" charset="0"/>
            </a:endParaRPr>
          </a:p>
        </p:txBody>
      </p:sp>
      <p:sp>
        <p:nvSpPr>
          <p:cNvPr id="27" name="TextBox 26"/>
          <p:cNvSpPr txBox="1"/>
          <p:nvPr/>
        </p:nvSpPr>
        <p:spPr>
          <a:xfrm>
            <a:off x="6328226" y="2714649"/>
            <a:ext cx="6032580" cy="523220"/>
          </a:xfrm>
          <a:prstGeom prst="rect">
            <a:avLst/>
          </a:prstGeom>
          <a:noFill/>
        </p:spPr>
        <p:txBody>
          <a:bodyPr wrap="square" rtlCol="0">
            <a:spAutoFit/>
          </a:bodyPr>
          <a:lstStyle/>
          <a:p>
            <a:r>
              <a:rPr lang="en-US" sz="2800" dirty="0" smtClean="0">
                <a:solidFill>
                  <a:srgbClr val="AE129B"/>
                </a:solidFill>
                <a:latin typeface="Times New Roman" panose="02020603050405020304" pitchFamily="18" charset="0"/>
                <a:cs typeface="Times New Roman" panose="02020603050405020304" pitchFamily="18" charset="0"/>
              </a:rPr>
              <a:t>=&gt; </a:t>
            </a:r>
            <a:r>
              <a:rPr lang="en-US" sz="2800" dirty="0" err="1" smtClean="0">
                <a:solidFill>
                  <a:srgbClr val="AE129B"/>
                </a:solidFill>
                <a:latin typeface="Times New Roman" panose="02020603050405020304" pitchFamily="18" charset="0"/>
                <a:cs typeface="Times New Roman" panose="02020603050405020304" pitchFamily="18" charset="0"/>
              </a:rPr>
              <a:t>Chỉ</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địa</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danh</a:t>
            </a:r>
            <a:r>
              <a:rPr lang="en-US" sz="2800" dirty="0" smtClean="0">
                <a:solidFill>
                  <a:srgbClr val="AE129B"/>
                </a:solidFill>
                <a:latin typeface="Times New Roman" panose="02020603050405020304" pitchFamily="18" charset="0"/>
                <a:cs typeface="Times New Roman" panose="02020603050405020304" pitchFamily="18" charset="0"/>
              </a:rPr>
              <a:t> =&gt; </a:t>
            </a:r>
            <a:r>
              <a:rPr lang="en-US" sz="2800" dirty="0" err="1" smtClean="0">
                <a:solidFill>
                  <a:srgbClr val="AE129B"/>
                </a:solidFill>
                <a:latin typeface="Times New Roman" panose="02020603050405020304" pitchFamily="18" charset="0"/>
                <a:cs typeface="Times New Roman" panose="02020603050405020304" pitchFamily="18" charset="0"/>
              </a:rPr>
              <a:t>Cụm</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danh</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từ</a:t>
            </a:r>
            <a:endParaRPr lang="en-US" sz="2800" dirty="0">
              <a:solidFill>
                <a:srgbClr val="AE129B"/>
              </a:solidFill>
              <a:latin typeface="Times New Roman" panose="02020603050405020304" pitchFamily="18" charset="0"/>
              <a:cs typeface="Times New Roman" panose="02020603050405020304" pitchFamily="18" charset="0"/>
            </a:endParaRPr>
          </a:p>
        </p:txBody>
      </p:sp>
      <p:sp>
        <p:nvSpPr>
          <p:cNvPr id="31" name="TextBox 30"/>
          <p:cNvSpPr txBox="1"/>
          <p:nvPr/>
        </p:nvSpPr>
        <p:spPr>
          <a:xfrm>
            <a:off x="5120698" y="3474536"/>
            <a:ext cx="6032580" cy="523220"/>
          </a:xfrm>
          <a:prstGeom prst="rect">
            <a:avLst/>
          </a:prstGeom>
          <a:noFill/>
        </p:spPr>
        <p:txBody>
          <a:bodyPr wrap="square" rtlCol="0">
            <a:spAutoFit/>
          </a:bodyPr>
          <a:lstStyle/>
          <a:p>
            <a:r>
              <a:rPr lang="en-US" sz="2800" dirty="0" smtClean="0">
                <a:solidFill>
                  <a:srgbClr val="AE129B"/>
                </a:solidFill>
                <a:latin typeface="Times New Roman" panose="02020603050405020304" pitchFamily="18" charset="0"/>
                <a:cs typeface="Times New Roman" panose="02020603050405020304" pitchFamily="18" charset="0"/>
              </a:rPr>
              <a:t>=&gt; </a:t>
            </a:r>
            <a:r>
              <a:rPr lang="en-US" sz="2800" dirty="0" err="1" smtClean="0">
                <a:solidFill>
                  <a:srgbClr val="AE129B"/>
                </a:solidFill>
                <a:latin typeface="Times New Roman" panose="02020603050405020304" pitchFamily="18" charset="0"/>
                <a:cs typeface="Times New Roman" panose="02020603050405020304" pitchFamily="18" charset="0"/>
              </a:rPr>
              <a:t>Chỉ</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người</a:t>
            </a:r>
            <a:r>
              <a:rPr lang="en-US" sz="2800" dirty="0" smtClean="0">
                <a:solidFill>
                  <a:srgbClr val="AE129B"/>
                </a:solidFill>
                <a:latin typeface="Times New Roman" panose="02020603050405020304" pitchFamily="18" charset="0"/>
                <a:cs typeface="Times New Roman" panose="02020603050405020304" pitchFamily="18" charset="0"/>
              </a:rPr>
              <a:t> =&gt; </a:t>
            </a:r>
            <a:r>
              <a:rPr lang="en-US" sz="2800" dirty="0" err="1" smtClean="0">
                <a:solidFill>
                  <a:srgbClr val="AE129B"/>
                </a:solidFill>
                <a:latin typeface="Times New Roman" panose="02020603050405020304" pitchFamily="18" charset="0"/>
                <a:cs typeface="Times New Roman" panose="02020603050405020304" pitchFamily="18" charset="0"/>
              </a:rPr>
              <a:t>Cụm</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danh</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từ</a:t>
            </a:r>
            <a:endParaRPr lang="en-US" sz="2800" dirty="0">
              <a:solidFill>
                <a:srgbClr val="AE129B"/>
              </a:solidFill>
              <a:latin typeface="Times New Roman" panose="02020603050405020304" pitchFamily="18" charset="0"/>
              <a:cs typeface="Times New Roman" panose="02020603050405020304" pitchFamily="18" charset="0"/>
            </a:endParaRPr>
          </a:p>
        </p:txBody>
      </p:sp>
      <p:sp>
        <p:nvSpPr>
          <p:cNvPr id="32" name="TextBox 31"/>
          <p:cNvSpPr txBox="1"/>
          <p:nvPr/>
        </p:nvSpPr>
        <p:spPr>
          <a:xfrm>
            <a:off x="6741064" y="4157191"/>
            <a:ext cx="6032580" cy="523220"/>
          </a:xfrm>
          <a:prstGeom prst="rect">
            <a:avLst/>
          </a:prstGeom>
          <a:noFill/>
        </p:spPr>
        <p:txBody>
          <a:bodyPr wrap="square" rtlCol="0">
            <a:spAutoFit/>
          </a:bodyPr>
          <a:lstStyle/>
          <a:p>
            <a:r>
              <a:rPr lang="en-US" sz="2800" dirty="0" smtClean="0">
                <a:solidFill>
                  <a:srgbClr val="AE129B"/>
                </a:solidFill>
                <a:latin typeface="Times New Roman" panose="02020603050405020304" pitchFamily="18" charset="0"/>
                <a:cs typeface="Times New Roman" panose="02020603050405020304" pitchFamily="18" charset="0"/>
              </a:rPr>
              <a:t>=&gt; </a:t>
            </a:r>
            <a:r>
              <a:rPr lang="en-US" sz="2800" dirty="0" err="1" smtClean="0">
                <a:solidFill>
                  <a:srgbClr val="AE129B"/>
                </a:solidFill>
                <a:latin typeface="Times New Roman" panose="02020603050405020304" pitchFamily="18" charset="0"/>
                <a:cs typeface="Times New Roman" panose="02020603050405020304" pitchFamily="18" charset="0"/>
              </a:rPr>
              <a:t>Chỉ</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người</a:t>
            </a:r>
            <a:r>
              <a:rPr lang="en-US" sz="2800" dirty="0" smtClean="0">
                <a:solidFill>
                  <a:srgbClr val="AE129B"/>
                </a:solidFill>
                <a:latin typeface="Times New Roman" panose="02020603050405020304" pitchFamily="18" charset="0"/>
                <a:cs typeface="Times New Roman" panose="02020603050405020304" pitchFamily="18" charset="0"/>
              </a:rPr>
              <a:t> =&gt; </a:t>
            </a:r>
            <a:r>
              <a:rPr lang="en-US" sz="2800" dirty="0" err="1" smtClean="0">
                <a:solidFill>
                  <a:srgbClr val="AE129B"/>
                </a:solidFill>
                <a:latin typeface="Times New Roman" panose="02020603050405020304" pitchFamily="18" charset="0"/>
                <a:cs typeface="Times New Roman" panose="02020603050405020304" pitchFamily="18" charset="0"/>
              </a:rPr>
              <a:t>Cụm</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danh</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từ</a:t>
            </a:r>
            <a:endParaRPr lang="en-US" sz="2800" dirty="0">
              <a:solidFill>
                <a:srgbClr val="AE129B"/>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7708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additive="base">
                                        <p:cTn id="13" dur="500" fill="hold"/>
                                        <p:tgtEl>
                                          <p:spTgt spid="27"/>
                                        </p:tgtEl>
                                        <p:attrNameLst>
                                          <p:attrName>ppt_x</p:attrName>
                                        </p:attrNameLst>
                                      </p:cBhvr>
                                      <p:tavLst>
                                        <p:tav tm="0">
                                          <p:val>
                                            <p:strVal val="#ppt_x"/>
                                          </p:val>
                                        </p:tav>
                                        <p:tav tm="100000">
                                          <p:val>
                                            <p:strVal val="#ppt_x"/>
                                          </p:val>
                                        </p:tav>
                                      </p:tavLst>
                                    </p:anim>
                                    <p:anim calcmode="lin" valueType="num">
                                      <p:cBhvr additive="base">
                                        <p:cTn id="1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2"/>
                                        </p:tgtEl>
                                        <p:attrNameLst>
                                          <p:attrName>style.visibility</p:attrName>
                                        </p:attrNameLst>
                                      </p:cBhvr>
                                      <p:to>
                                        <p:strVal val="visible"/>
                                      </p:to>
                                    </p:set>
                                    <p:anim calcmode="lin" valueType="num">
                                      <p:cBhvr additive="base">
                                        <p:cTn id="25" dur="500" fill="hold"/>
                                        <p:tgtEl>
                                          <p:spTgt spid="32"/>
                                        </p:tgtEl>
                                        <p:attrNameLst>
                                          <p:attrName>ppt_x</p:attrName>
                                        </p:attrNameLst>
                                      </p:cBhvr>
                                      <p:tavLst>
                                        <p:tav tm="0">
                                          <p:val>
                                            <p:strVal val="#ppt_x"/>
                                          </p:val>
                                        </p:tav>
                                        <p:tav tm="100000">
                                          <p:val>
                                            <p:strVal val="#ppt_x"/>
                                          </p:val>
                                        </p:tav>
                                      </p:tavLst>
                                    </p:anim>
                                    <p:anim calcmode="lin" valueType="num">
                                      <p:cBhvr additive="base">
                                        <p:cTn id="26"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31" grpId="0"/>
      <p:bldP spid="3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061154" y="193638"/>
            <a:ext cx="7696200" cy="553998"/>
          </a:xfrm>
          <a:prstGeom prst="rect">
            <a:avLst/>
          </a:prstGeom>
          <a:noFill/>
        </p:spPr>
        <p:txBody>
          <a:bodyPr wrap="square" rtlCol="0">
            <a:spAutoFit/>
          </a:bodyPr>
          <a:lstStyle/>
          <a:p>
            <a:pPr algn="ctr"/>
            <a:r>
              <a:rPr lang="en-US" sz="3000" b="1" dirty="0" err="1" smtClean="0">
                <a:solidFill>
                  <a:srgbClr val="FF0000"/>
                </a:solidFill>
                <a:latin typeface="Times New Roman" panose="02020603050405020304" pitchFamily="18" charset="0"/>
                <a:cs typeface="Times New Roman" panose="02020603050405020304" pitchFamily="18" charset="0"/>
              </a:rPr>
              <a:t>Chủ</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ngữ</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trong</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câu</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kể</a:t>
            </a:r>
            <a:r>
              <a:rPr lang="en-US" sz="3000" b="1" dirty="0" smtClean="0">
                <a:solidFill>
                  <a:srgbClr val="FF0000"/>
                </a:solidFill>
                <a:latin typeface="Times New Roman" panose="02020603050405020304" pitchFamily="18" charset="0"/>
                <a:cs typeface="Times New Roman" panose="02020603050405020304" pitchFamily="18" charset="0"/>
              </a:rPr>
              <a:t> Ai </a:t>
            </a:r>
            <a:r>
              <a:rPr lang="en-US" sz="3000" b="1" dirty="0" err="1" smtClean="0">
                <a:solidFill>
                  <a:srgbClr val="FF0000"/>
                </a:solidFill>
                <a:latin typeface="Times New Roman" panose="02020603050405020304" pitchFamily="18" charset="0"/>
                <a:cs typeface="Times New Roman" panose="02020603050405020304" pitchFamily="18" charset="0"/>
              </a:rPr>
              <a:t>thế</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nào</a:t>
            </a:r>
            <a:r>
              <a:rPr lang="en-US" sz="3000" b="1" dirty="0" smtClean="0">
                <a:solidFill>
                  <a:srgbClr val="FF0000"/>
                </a:solidFill>
                <a:latin typeface="Times New Roman" panose="02020603050405020304" pitchFamily="18" charset="0"/>
                <a:cs typeface="Times New Roman" panose="02020603050405020304" pitchFamily="18" charset="0"/>
              </a:rPr>
              <a:t> ?</a:t>
            </a:r>
            <a:endParaRPr lang="en-US" sz="3000" b="1" dirty="0">
              <a:solidFill>
                <a:srgbClr val="FF00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92907" y="1121579"/>
            <a:ext cx="10595604" cy="523220"/>
          </a:xfrm>
          <a:prstGeom prst="rect">
            <a:avLst/>
          </a:prstGeom>
          <a:noFill/>
        </p:spPr>
        <p:txBody>
          <a:bodyPr wrap="square" rtlCol="0">
            <a:spAutoFit/>
          </a:bodyPr>
          <a:lstStyle/>
          <a:p>
            <a:r>
              <a:rPr lang="en-US" sz="2800" b="1" dirty="0" smtClean="0">
                <a:solidFill>
                  <a:srgbClr val="0070C0"/>
                </a:solidFill>
                <a:latin typeface="Times New Roman" panose="02020603050405020304" pitchFamily="18" charset="0"/>
                <a:cs typeface="Times New Roman" panose="02020603050405020304" pitchFamily="18" charset="0"/>
              </a:rPr>
              <a:t>II/ </a:t>
            </a:r>
            <a:r>
              <a:rPr lang="en-US" sz="2800" b="1" dirty="0" err="1" smtClean="0">
                <a:solidFill>
                  <a:srgbClr val="0070C0"/>
                </a:solidFill>
                <a:latin typeface="Times New Roman" panose="02020603050405020304" pitchFamily="18" charset="0"/>
                <a:cs typeface="Times New Roman" panose="02020603050405020304" pitchFamily="18" charset="0"/>
              </a:rPr>
              <a:t>Ghi</a:t>
            </a:r>
            <a:r>
              <a:rPr lang="en-US" sz="2800" b="1" dirty="0" smtClean="0">
                <a:solidFill>
                  <a:srgbClr val="0070C0"/>
                </a:solidFill>
                <a:latin typeface="Times New Roman" panose="02020603050405020304" pitchFamily="18" charset="0"/>
                <a:cs typeface="Times New Roman" panose="02020603050405020304" pitchFamily="18" charset="0"/>
              </a:rPr>
              <a:t> </a:t>
            </a:r>
            <a:r>
              <a:rPr lang="en-US" sz="2800" b="1" dirty="0" err="1" smtClean="0">
                <a:solidFill>
                  <a:srgbClr val="0070C0"/>
                </a:solidFill>
                <a:latin typeface="Times New Roman" panose="02020603050405020304" pitchFamily="18" charset="0"/>
                <a:cs typeface="Times New Roman" panose="02020603050405020304" pitchFamily="18" charset="0"/>
              </a:rPr>
              <a:t>nhớ</a:t>
            </a:r>
            <a:r>
              <a:rPr lang="en-US" sz="2800" b="1" dirty="0" smtClean="0">
                <a:solidFill>
                  <a:srgbClr val="0070C0"/>
                </a:solidFill>
                <a:latin typeface="Times New Roman" panose="02020603050405020304" pitchFamily="18" charset="0"/>
                <a:cs typeface="Times New Roman" panose="02020603050405020304" pitchFamily="18" charset="0"/>
              </a:rPr>
              <a:t>:</a:t>
            </a:r>
            <a:endParaRPr lang="en-US" sz="2800" b="1" dirty="0">
              <a:solidFill>
                <a:srgbClr val="0070C0"/>
              </a:solidFill>
              <a:latin typeface="Times New Roman" panose="02020603050405020304" pitchFamily="18" charset="0"/>
              <a:cs typeface="Times New Roman" panose="02020603050405020304" pitchFamily="18" charset="0"/>
            </a:endParaRPr>
          </a:p>
        </p:txBody>
      </p:sp>
      <p:sp>
        <p:nvSpPr>
          <p:cNvPr id="11" name="Rounded Rectangle 10"/>
          <p:cNvSpPr/>
          <p:nvPr/>
        </p:nvSpPr>
        <p:spPr>
          <a:xfrm>
            <a:off x="419548" y="1839558"/>
            <a:ext cx="11295530" cy="461503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just">
              <a:buAutoNum type="arabicPeriod"/>
            </a:pPr>
            <a:r>
              <a:rPr lang="en-US" sz="4500" dirty="0" err="1" smtClean="0">
                <a:solidFill>
                  <a:srgbClr val="FF0000"/>
                </a:solidFill>
                <a:latin typeface="Times New Roman" panose="02020603050405020304" pitchFamily="18" charset="0"/>
                <a:cs typeface="Times New Roman" panose="02020603050405020304" pitchFamily="18" charset="0"/>
              </a:rPr>
              <a:t>Chủ</a:t>
            </a:r>
            <a:r>
              <a:rPr lang="en-US" sz="4500" dirty="0" smtClean="0">
                <a:solidFill>
                  <a:srgbClr val="FF0000"/>
                </a:solidFill>
                <a:latin typeface="Times New Roman" panose="02020603050405020304" pitchFamily="18" charset="0"/>
                <a:cs typeface="Times New Roman" panose="02020603050405020304" pitchFamily="18" charset="0"/>
              </a:rPr>
              <a:t> </a:t>
            </a:r>
            <a:r>
              <a:rPr lang="en-US" sz="4500" dirty="0" err="1" smtClean="0">
                <a:solidFill>
                  <a:srgbClr val="FF0000"/>
                </a:solidFill>
                <a:latin typeface="Times New Roman" panose="02020603050405020304" pitchFamily="18" charset="0"/>
                <a:cs typeface="Times New Roman" panose="02020603050405020304" pitchFamily="18" charset="0"/>
              </a:rPr>
              <a:t>ngữ</a:t>
            </a:r>
            <a:r>
              <a:rPr lang="en-US" sz="4500" dirty="0" smtClean="0">
                <a:solidFill>
                  <a:srgbClr val="FF0000"/>
                </a:solidFill>
                <a:latin typeface="Times New Roman" panose="02020603050405020304" pitchFamily="18" charset="0"/>
                <a:cs typeface="Times New Roman" panose="02020603050405020304" pitchFamily="18" charset="0"/>
              </a:rPr>
              <a:t> </a:t>
            </a:r>
            <a:r>
              <a:rPr lang="en-US" sz="4500" dirty="0" err="1" smtClean="0">
                <a:solidFill>
                  <a:srgbClr val="FF0000"/>
                </a:solidFill>
                <a:latin typeface="Times New Roman" panose="02020603050405020304" pitchFamily="18" charset="0"/>
                <a:cs typeface="Times New Roman" panose="02020603050405020304" pitchFamily="18" charset="0"/>
              </a:rPr>
              <a:t>của</a:t>
            </a:r>
            <a:r>
              <a:rPr lang="en-US" sz="4500" dirty="0" smtClean="0">
                <a:solidFill>
                  <a:srgbClr val="FF0000"/>
                </a:solidFill>
                <a:latin typeface="Times New Roman" panose="02020603050405020304" pitchFamily="18" charset="0"/>
                <a:cs typeface="Times New Roman" panose="02020603050405020304" pitchFamily="18" charset="0"/>
              </a:rPr>
              <a:t> </a:t>
            </a:r>
            <a:r>
              <a:rPr lang="en-US" sz="4500" dirty="0" err="1" smtClean="0">
                <a:solidFill>
                  <a:srgbClr val="FF0000"/>
                </a:solidFill>
                <a:latin typeface="Times New Roman" panose="02020603050405020304" pitchFamily="18" charset="0"/>
                <a:cs typeface="Times New Roman" panose="02020603050405020304" pitchFamily="18" charset="0"/>
              </a:rPr>
              <a:t>câu</a:t>
            </a:r>
            <a:r>
              <a:rPr lang="en-US" sz="4500" dirty="0" smtClean="0">
                <a:solidFill>
                  <a:srgbClr val="FF0000"/>
                </a:solidFill>
                <a:latin typeface="Times New Roman" panose="02020603050405020304" pitchFamily="18" charset="0"/>
                <a:cs typeface="Times New Roman" panose="02020603050405020304" pitchFamily="18" charset="0"/>
              </a:rPr>
              <a:t> </a:t>
            </a:r>
            <a:r>
              <a:rPr lang="en-US" sz="4500" dirty="0" err="1" smtClean="0">
                <a:solidFill>
                  <a:srgbClr val="FF0000"/>
                </a:solidFill>
                <a:latin typeface="Times New Roman" panose="02020603050405020304" pitchFamily="18" charset="0"/>
                <a:cs typeface="Times New Roman" panose="02020603050405020304" pitchFamily="18" charset="0"/>
              </a:rPr>
              <a:t>kể</a:t>
            </a:r>
            <a:r>
              <a:rPr lang="en-US" sz="4500" dirty="0" smtClean="0">
                <a:solidFill>
                  <a:srgbClr val="FF0000"/>
                </a:solidFill>
                <a:latin typeface="Times New Roman" panose="02020603050405020304" pitchFamily="18" charset="0"/>
                <a:cs typeface="Times New Roman" panose="02020603050405020304" pitchFamily="18" charset="0"/>
              </a:rPr>
              <a:t> Ai </a:t>
            </a:r>
            <a:r>
              <a:rPr lang="en-US" sz="4500" dirty="0" err="1" smtClean="0">
                <a:solidFill>
                  <a:srgbClr val="FF0000"/>
                </a:solidFill>
                <a:latin typeface="Times New Roman" panose="02020603050405020304" pitchFamily="18" charset="0"/>
                <a:cs typeface="Times New Roman" panose="02020603050405020304" pitchFamily="18" charset="0"/>
              </a:rPr>
              <a:t>thế</a:t>
            </a:r>
            <a:r>
              <a:rPr lang="en-US" sz="4500" dirty="0" smtClean="0">
                <a:solidFill>
                  <a:srgbClr val="FF0000"/>
                </a:solidFill>
                <a:latin typeface="Times New Roman" panose="02020603050405020304" pitchFamily="18" charset="0"/>
                <a:cs typeface="Times New Roman" panose="02020603050405020304" pitchFamily="18" charset="0"/>
              </a:rPr>
              <a:t> </a:t>
            </a:r>
            <a:r>
              <a:rPr lang="en-US" sz="4500" dirty="0" err="1" smtClean="0">
                <a:solidFill>
                  <a:srgbClr val="FF0000"/>
                </a:solidFill>
                <a:latin typeface="Times New Roman" panose="02020603050405020304" pitchFamily="18" charset="0"/>
                <a:cs typeface="Times New Roman" panose="02020603050405020304" pitchFamily="18" charset="0"/>
              </a:rPr>
              <a:t>nào</a:t>
            </a:r>
            <a:r>
              <a:rPr lang="en-US" sz="4500" dirty="0" smtClean="0">
                <a:solidFill>
                  <a:srgbClr val="FF0000"/>
                </a:solidFill>
                <a:latin typeface="Times New Roman" panose="02020603050405020304" pitchFamily="18" charset="0"/>
                <a:cs typeface="Times New Roman" panose="02020603050405020304" pitchFamily="18" charset="0"/>
              </a:rPr>
              <a:t> ? </a:t>
            </a:r>
            <a:r>
              <a:rPr lang="en-US" sz="4500" dirty="0" err="1">
                <a:solidFill>
                  <a:srgbClr val="FF0000"/>
                </a:solidFill>
                <a:latin typeface="Times New Roman" panose="02020603050405020304" pitchFamily="18" charset="0"/>
                <a:cs typeface="Times New Roman" panose="02020603050405020304" pitchFamily="18" charset="0"/>
              </a:rPr>
              <a:t>c</a:t>
            </a:r>
            <a:r>
              <a:rPr lang="en-US" sz="4500" dirty="0" err="1" smtClean="0">
                <a:solidFill>
                  <a:srgbClr val="FF0000"/>
                </a:solidFill>
                <a:latin typeface="Times New Roman" panose="02020603050405020304" pitchFamily="18" charset="0"/>
                <a:cs typeface="Times New Roman" panose="02020603050405020304" pitchFamily="18" charset="0"/>
              </a:rPr>
              <a:t>hỉ</a:t>
            </a:r>
            <a:r>
              <a:rPr lang="en-US" sz="4500" dirty="0" smtClean="0">
                <a:solidFill>
                  <a:srgbClr val="FF0000"/>
                </a:solidFill>
                <a:latin typeface="Times New Roman" panose="02020603050405020304" pitchFamily="18" charset="0"/>
                <a:cs typeface="Times New Roman" panose="02020603050405020304" pitchFamily="18" charset="0"/>
              </a:rPr>
              <a:t> </a:t>
            </a:r>
            <a:r>
              <a:rPr lang="en-US" sz="4500" dirty="0" err="1" smtClean="0">
                <a:solidFill>
                  <a:srgbClr val="FF0000"/>
                </a:solidFill>
                <a:latin typeface="Times New Roman" panose="02020603050405020304" pitchFamily="18" charset="0"/>
                <a:cs typeface="Times New Roman" panose="02020603050405020304" pitchFamily="18" charset="0"/>
              </a:rPr>
              <a:t>những</a:t>
            </a:r>
            <a:r>
              <a:rPr lang="en-US" sz="4500" dirty="0" smtClean="0">
                <a:solidFill>
                  <a:srgbClr val="FF0000"/>
                </a:solidFill>
                <a:latin typeface="Times New Roman" panose="02020603050405020304" pitchFamily="18" charset="0"/>
                <a:cs typeface="Times New Roman" panose="02020603050405020304" pitchFamily="18" charset="0"/>
              </a:rPr>
              <a:t> </a:t>
            </a:r>
            <a:r>
              <a:rPr lang="en-US" sz="4500" dirty="0" err="1" smtClean="0">
                <a:solidFill>
                  <a:srgbClr val="FF0000"/>
                </a:solidFill>
                <a:latin typeface="Times New Roman" panose="02020603050405020304" pitchFamily="18" charset="0"/>
                <a:cs typeface="Times New Roman" panose="02020603050405020304" pitchFamily="18" charset="0"/>
              </a:rPr>
              <a:t>sự</a:t>
            </a:r>
            <a:r>
              <a:rPr lang="en-US" sz="4500" dirty="0" smtClean="0">
                <a:solidFill>
                  <a:srgbClr val="FF0000"/>
                </a:solidFill>
                <a:latin typeface="Times New Roman" panose="02020603050405020304" pitchFamily="18" charset="0"/>
                <a:cs typeface="Times New Roman" panose="02020603050405020304" pitchFamily="18" charset="0"/>
              </a:rPr>
              <a:t> </a:t>
            </a:r>
            <a:r>
              <a:rPr lang="en-US" sz="4500" dirty="0" err="1" smtClean="0">
                <a:solidFill>
                  <a:srgbClr val="FF0000"/>
                </a:solidFill>
                <a:latin typeface="Times New Roman" panose="02020603050405020304" pitchFamily="18" charset="0"/>
                <a:cs typeface="Times New Roman" panose="02020603050405020304" pitchFamily="18" charset="0"/>
              </a:rPr>
              <a:t>vật</a:t>
            </a:r>
            <a:r>
              <a:rPr lang="en-US" sz="4500" dirty="0" smtClean="0">
                <a:solidFill>
                  <a:srgbClr val="FF0000"/>
                </a:solidFill>
                <a:latin typeface="Times New Roman" panose="02020603050405020304" pitchFamily="18" charset="0"/>
                <a:cs typeface="Times New Roman" panose="02020603050405020304" pitchFamily="18" charset="0"/>
              </a:rPr>
              <a:t> </a:t>
            </a:r>
            <a:r>
              <a:rPr lang="en-US" sz="4500" dirty="0" err="1" smtClean="0">
                <a:solidFill>
                  <a:srgbClr val="FF0000"/>
                </a:solidFill>
                <a:latin typeface="Times New Roman" panose="02020603050405020304" pitchFamily="18" charset="0"/>
                <a:cs typeface="Times New Roman" panose="02020603050405020304" pitchFamily="18" charset="0"/>
              </a:rPr>
              <a:t>có</a:t>
            </a:r>
            <a:r>
              <a:rPr lang="en-US" sz="4500" dirty="0" smtClean="0">
                <a:solidFill>
                  <a:srgbClr val="FF0000"/>
                </a:solidFill>
                <a:latin typeface="Times New Roman" panose="02020603050405020304" pitchFamily="18" charset="0"/>
                <a:cs typeface="Times New Roman" panose="02020603050405020304" pitchFamily="18" charset="0"/>
              </a:rPr>
              <a:t> </a:t>
            </a:r>
            <a:r>
              <a:rPr lang="en-US" sz="4500" dirty="0" err="1" smtClean="0">
                <a:solidFill>
                  <a:srgbClr val="FF0000"/>
                </a:solidFill>
                <a:latin typeface="Times New Roman" panose="02020603050405020304" pitchFamily="18" charset="0"/>
                <a:cs typeface="Times New Roman" panose="02020603050405020304" pitchFamily="18" charset="0"/>
              </a:rPr>
              <a:t>đặc</a:t>
            </a:r>
            <a:r>
              <a:rPr lang="en-US" sz="4500" dirty="0" smtClean="0">
                <a:solidFill>
                  <a:srgbClr val="FF0000"/>
                </a:solidFill>
                <a:latin typeface="Times New Roman" panose="02020603050405020304" pitchFamily="18" charset="0"/>
                <a:cs typeface="Times New Roman" panose="02020603050405020304" pitchFamily="18" charset="0"/>
              </a:rPr>
              <a:t> </a:t>
            </a:r>
            <a:r>
              <a:rPr lang="en-US" sz="4500" dirty="0" err="1" smtClean="0">
                <a:solidFill>
                  <a:srgbClr val="FF0000"/>
                </a:solidFill>
                <a:latin typeface="Times New Roman" panose="02020603050405020304" pitchFamily="18" charset="0"/>
                <a:cs typeface="Times New Roman" panose="02020603050405020304" pitchFamily="18" charset="0"/>
              </a:rPr>
              <a:t>điểm</a:t>
            </a:r>
            <a:r>
              <a:rPr lang="en-US" sz="4500" dirty="0" smtClean="0">
                <a:solidFill>
                  <a:srgbClr val="FF0000"/>
                </a:solidFill>
                <a:latin typeface="Times New Roman" panose="02020603050405020304" pitchFamily="18" charset="0"/>
                <a:cs typeface="Times New Roman" panose="02020603050405020304" pitchFamily="18" charset="0"/>
              </a:rPr>
              <a:t>, </a:t>
            </a:r>
            <a:r>
              <a:rPr lang="en-US" sz="4500" dirty="0" err="1" smtClean="0">
                <a:solidFill>
                  <a:srgbClr val="FF0000"/>
                </a:solidFill>
                <a:latin typeface="Times New Roman" panose="02020603050405020304" pitchFamily="18" charset="0"/>
                <a:cs typeface="Times New Roman" panose="02020603050405020304" pitchFamily="18" charset="0"/>
              </a:rPr>
              <a:t>tính</a:t>
            </a:r>
            <a:r>
              <a:rPr lang="en-US" sz="4500" dirty="0" smtClean="0">
                <a:solidFill>
                  <a:srgbClr val="FF0000"/>
                </a:solidFill>
                <a:latin typeface="Times New Roman" panose="02020603050405020304" pitchFamily="18" charset="0"/>
                <a:cs typeface="Times New Roman" panose="02020603050405020304" pitchFamily="18" charset="0"/>
              </a:rPr>
              <a:t> </a:t>
            </a:r>
            <a:r>
              <a:rPr lang="en-US" sz="4500" dirty="0" err="1" smtClean="0">
                <a:solidFill>
                  <a:srgbClr val="FF0000"/>
                </a:solidFill>
                <a:latin typeface="Times New Roman" panose="02020603050405020304" pitchFamily="18" charset="0"/>
                <a:cs typeface="Times New Roman" panose="02020603050405020304" pitchFamily="18" charset="0"/>
              </a:rPr>
              <a:t>chất</a:t>
            </a:r>
            <a:r>
              <a:rPr lang="en-US" sz="4500" dirty="0" smtClean="0">
                <a:solidFill>
                  <a:srgbClr val="FF0000"/>
                </a:solidFill>
                <a:latin typeface="Times New Roman" panose="02020603050405020304" pitchFamily="18" charset="0"/>
                <a:cs typeface="Times New Roman" panose="02020603050405020304" pitchFamily="18" charset="0"/>
              </a:rPr>
              <a:t> </a:t>
            </a:r>
            <a:r>
              <a:rPr lang="en-US" sz="4500" dirty="0" err="1" smtClean="0">
                <a:solidFill>
                  <a:srgbClr val="FF0000"/>
                </a:solidFill>
                <a:latin typeface="Times New Roman" panose="02020603050405020304" pitchFamily="18" charset="0"/>
                <a:cs typeface="Times New Roman" panose="02020603050405020304" pitchFamily="18" charset="0"/>
              </a:rPr>
              <a:t>hoặc</a:t>
            </a:r>
            <a:r>
              <a:rPr lang="en-US" sz="4500" dirty="0" smtClean="0">
                <a:solidFill>
                  <a:srgbClr val="FF0000"/>
                </a:solidFill>
                <a:latin typeface="Times New Roman" panose="02020603050405020304" pitchFamily="18" charset="0"/>
                <a:cs typeface="Times New Roman" panose="02020603050405020304" pitchFamily="18" charset="0"/>
              </a:rPr>
              <a:t> </a:t>
            </a:r>
            <a:r>
              <a:rPr lang="en-US" sz="4500" dirty="0" err="1" smtClean="0">
                <a:solidFill>
                  <a:srgbClr val="FF0000"/>
                </a:solidFill>
                <a:latin typeface="Times New Roman" panose="02020603050405020304" pitchFamily="18" charset="0"/>
                <a:cs typeface="Times New Roman" panose="02020603050405020304" pitchFamily="18" charset="0"/>
              </a:rPr>
              <a:t>trạng</a:t>
            </a:r>
            <a:r>
              <a:rPr lang="en-US" sz="4500" dirty="0" smtClean="0">
                <a:solidFill>
                  <a:srgbClr val="FF0000"/>
                </a:solidFill>
                <a:latin typeface="Times New Roman" panose="02020603050405020304" pitchFamily="18" charset="0"/>
                <a:cs typeface="Times New Roman" panose="02020603050405020304" pitchFamily="18" charset="0"/>
              </a:rPr>
              <a:t> </a:t>
            </a:r>
            <a:r>
              <a:rPr lang="en-US" sz="4500" dirty="0" err="1" smtClean="0">
                <a:solidFill>
                  <a:srgbClr val="FF0000"/>
                </a:solidFill>
                <a:latin typeface="Times New Roman" panose="02020603050405020304" pitchFamily="18" charset="0"/>
                <a:cs typeface="Times New Roman" panose="02020603050405020304" pitchFamily="18" charset="0"/>
              </a:rPr>
              <a:t>thái</a:t>
            </a:r>
            <a:r>
              <a:rPr lang="en-US" sz="4500" dirty="0" smtClean="0">
                <a:solidFill>
                  <a:srgbClr val="FF0000"/>
                </a:solidFill>
                <a:latin typeface="Times New Roman" panose="02020603050405020304" pitchFamily="18" charset="0"/>
                <a:cs typeface="Times New Roman" panose="02020603050405020304" pitchFamily="18" charset="0"/>
              </a:rPr>
              <a:t> </a:t>
            </a:r>
            <a:r>
              <a:rPr lang="en-US" sz="4500" dirty="0" err="1" smtClean="0">
                <a:solidFill>
                  <a:srgbClr val="FF0000"/>
                </a:solidFill>
                <a:latin typeface="Times New Roman" panose="02020603050405020304" pitchFamily="18" charset="0"/>
                <a:cs typeface="Times New Roman" panose="02020603050405020304" pitchFamily="18" charset="0"/>
              </a:rPr>
              <a:t>được</a:t>
            </a:r>
            <a:r>
              <a:rPr lang="en-US" sz="4500" dirty="0" smtClean="0">
                <a:solidFill>
                  <a:srgbClr val="FF0000"/>
                </a:solidFill>
                <a:latin typeface="Times New Roman" panose="02020603050405020304" pitchFamily="18" charset="0"/>
                <a:cs typeface="Times New Roman" panose="02020603050405020304" pitchFamily="18" charset="0"/>
              </a:rPr>
              <a:t> </a:t>
            </a:r>
            <a:r>
              <a:rPr lang="en-US" sz="4500" dirty="0" err="1" smtClean="0">
                <a:solidFill>
                  <a:srgbClr val="FF0000"/>
                </a:solidFill>
                <a:latin typeface="Times New Roman" panose="02020603050405020304" pitchFamily="18" charset="0"/>
                <a:cs typeface="Times New Roman" panose="02020603050405020304" pitchFamily="18" charset="0"/>
              </a:rPr>
              <a:t>nêu</a:t>
            </a:r>
            <a:r>
              <a:rPr lang="en-US" sz="4500" dirty="0" smtClean="0">
                <a:solidFill>
                  <a:srgbClr val="FF0000"/>
                </a:solidFill>
                <a:latin typeface="Times New Roman" panose="02020603050405020304" pitchFamily="18" charset="0"/>
                <a:cs typeface="Times New Roman" panose="02020603050405020304" pitchFamily="18" charset="0"/>
              </a:rPr>
              <a:t> ở </a:t>
            </a:r>
            <a:r>
              <a:rPr lang="en-US" sz="4500" dirty="0" err="1" smtClean="0">
                <a:solidFill>
                  <a:srgbClr val="FF0000"/>
                </a:solidFill>
                <a:latin typeface="Times New Roman" panose="02020603050405020304" pitchFamily="18" charset="0"/>
                <a:cs typeface="Times New Roman" panose="02020603050405020304" pitchFamily="18" charset="0"/>
              </a:rPr>
              <a:t>vị</a:t>
            </a:r>
            <a:r>
              <a:rPr lang="en-US" sz="4500" dirty="0" smtClean="0">
                <a:solidFill>
                  <a:srgbClr val="FF0000"/>
                </a:solidFill>
                <a:latin typeface="Times New Roman" panose="02020603050405020304" pitchFamily="18" charset="0"/>
                <a:cs typeface="Times New Roman" panose="02020603050405020304" pitchFamily="18" charset="0"/>
              </a:rPr>
              <a:t> </a:t>
            </a:r>
            <a:r>
              <a:rPr lang="en-US" sz="4500" dirty="0" err="1" smtClean="0">
                <a:solidFill>
                  <a:srgbClr val="FF0000"/>
                </a:solidFill>
                <a:latin typeface="Times New Roman" panose="02020603050405020304" pitchFamily="18" charset="0"/>
                <a:cs typeface="Times New Roman" panose="02020603050405020304" pitchFamily="18" charset="0"/>
              </a:rPr>
              <a:t>ngữ</a:t>
            </a:r>
            <a:r>
              <a:rPr lang="en-US" sz="4500" dirty="0" smtClean="0">
                <a:solidFill>
                  <a:srgbClr val="FF0000"/>
                </a:solidFill>
                <a:latin typeface="Times New Roman" panose="02020603050405020304" pitchFamily="18" charset="0"/>
                <a:cs typeface="Times New Roman" panose="02020603050405020304" pitchFamily="18" charset="0"/>
              </a:rPr>
              <a:t>.</a:t>
            </a:r>
          </a:p>
          <a:p>
            <a:pPr marL="514350" indent="-514350" algn="just">
              <a:buAutoNum type="arabicPeriod"/>
            </a:pPr>
            <a:r>
              <a:rPr lang="en-US" sz="4500" dirty="0" err="1" smtClean="0">
                <a:solidFill>
                  <a:srgbClr val="FF0000"/>
                </a:solidFill>
                <a:latin typeface="Times New Roman" panose="02020603050405020304" pitchFamily="18" charset="0"/>
                <a:cs typeface="Times New Roman" panose="02020603050405020304" pitchFamily="18" charset="0"/>
              </a:rPr>
              <a:t>Chủ</a:t>
            </a:r>
            <a:r>
              <a:rPr lang="en-US" sz="4500" dirty="0" smtClean="0">
                <a:solidFill>
                  <a:srgbClr val="FF0000"/>
                </a:solidFill>
                <a:latin typeface="Times New Roman" panose="02020603050405020304" pitchFamily="18" charset="0"/>
                <a:cs typeface="Times New Roman" panose="02020603050405020304" pitchFamily="18" charset="0"/>
              </a:rPr>
              <a:t> </a:t>
            </a:r>
            <a:r>
              <a:rPr lang="en-US" sz="4500" dirty="0" err="1" smtClean="0">
                <a:solidFill>
                  <a:srgbClr val="FF0000"/>
                </a:solidFill>
                <a:latin typeface="Times New Roman" panose="02020603050405020304" pitchFamily="18" charset="0"/>
                <a:cs typeface="Times New Roman" panose="02020603050405020304" pitchFamily="18" charset="0"/>
              </a:rPr>
              <a:t>ngữ</a:t>
            </a:r>
            <a:r>
              <a:rPr lang="en-US" sz="4500" dirty="0" smtClean="0">
                <a:solidFill>
                  <a:srgbClr val="FF0000"/>
                </a:solidFill>
                <a:latin typeface="Times New Roman" panose="02020603050405020304" pitchFamily="18" charset="0"/>
                <a:cs typeface="Times New Roman" panose="02020603050405020304" pitchFamily="18" charset="0"/>
              </a:rPr>
              <a:t> </a:t>
            </a:r>
            <a:r>
              <a:rPr lang="en-US" sz="4500" dirty="0" err="1" smtClean="0">
                <a:solidFill>
                  <a:srgbClr val="FF0000"/>
                </a:solidFill>
                <a:latin typeface="Times New Roman" panose="02020603050405020304" pitchFamily="18" charset="0"/>
                <a:cs typeface="Times New Roman" panose="02020603050405020304" pitchFamily="18" charset="0"/>
              </a:rPr>
              <a:t>thường</a:t>
            </a:r>
            <a:r>
              <a:rPr lang="en-US" sz="4500" dirty="0" smtClean="0">
                <a:solidFill>
                  <a:srgbClr val="FF0000"/>
                </a:solidFill>
                <a:latin typeface="Times New Roman" panose="02020603050405020304" pitchFamily="18" charset="0"/>
                <a:cs typeface="Times New Roman" panose="02020603050405020304" pitchFamily="18" charset="0"/>
              </a:rPr>
              <a:t> do </a:t>
            </a:r>
            <a:r>
              <a:rPr lang="en-US" sz="4500" dirty="0" err="1" smtClean="0">
                <a:solidFill>
                  <a:srgbClr val="FF0000"/>
                </a:solidFill>
                <a:latin typeface="Times New Roman" panose="02020603050405020304" pitchFamily="18" charset="0"/>
                <a:cs typeface="Times New Roman" panose="02020603050405020304" pitchFamily="18" charset="0"/>
              </a:rPr>
              <a:t>danh</a:t>
            </a:r>
            <a:r>
              <a:rPr lang="en-US" sz="4500" dirty="0" smtClean="0">
                <a:solidFill>
                  <a:srgbClr val="FF0000"/>
                </a:solidFill>
                <a:latin typeface="Times New Roman" panose="02020603050405020304" pitchFamily="18" charset="0"/>
                <a:cs typeface="Times New Roman" panose="02020603050405020304" pitchFamily="18" charset="0"/>
              </a:rPr>
              <a:t> </a:t>
            </a:r>
            <a:r>
              <a:rPr lang="en-US" sz="4500" dirty="0" err="1" smtClean="0">
                <a:solidFill>
                  <a:srgbClr val="FF0000"/>
                </a:solidFill>
                <a:latin typeface="Times New Roman" panose="02020603050405020304" pitchFamily="18" charset="0"/>
                <a:cs typeface="Times New Roman" panose="02020603050405020304" pitchFamily="18" charset="0"/>
              </a:rPr>
              <a:t>từ</a:t>
            </a:r>
            <a:r>
              <a:rPr lang="en-US" sz="4500" dirty="0" smtClean="0">
                <a:solidFill>
                  <a:srgbClr val="FF0000"/>
                </a:solidFill>
                <a:latin typeface="Times New Roman" panose="02020603050405020304" pitchFamily="18" charset="0"/>
                <a:cs typeface="Times New Roman" panose="02020603050405020304" pitchFamily="18" charset="0"/>
              </a:rPr>
              <a:t> (</a:t>
            </a:r>
            <a:r>
              <a:rPr lang="en-US" sz="4500" dirty="0" err="1" smtClean="0">
                <a:solidFill>
                  <a:srgbClr val="FF0000"/>
                </a:solidFill>
                <a:latin typeface="Times New Roman" panose="02020603050405020304" pitchFamily="18" charset="0"/>
                <a:cs typeface="Times New Roman" panose="02020603050405020304" pitchFamily="18" charset="0"/>
              </a:rPr>
              <a:t>cụm</a:t>
            </a:r>
            <a:r>
              <a:rPr lang="en-US" sz="4500" dirty="0" smtClean="0">
                <a:solidFill>
                  <a:srgbClr val="FF0000"/>
                </a:solidFill>
                <a:latin typeface="Times New Roman" panose="02020603050405020304" pitchFamily="18" charset="0"/>
                <a:cs typeface="Times New Roman" panose="02020603050405020304" pitchFamily="18" charset="0"/>
              </a:rPr>
              <a:t> </a:t>
            </a:r>
            <a:r>
              <a:rPr lang="en-US" sz="4500" dirty="0" err="1" smtClean="0">
                <a:solidFill>
                  <a:srgbClr val="FF0000"/>
                </a:solidFill>
                <a:latin typeface="Times New Roman" panose="02020603050405020304" pitchFamily="18" charset="0"/>
                <a:cs typeface="Times New Roman" panose="02020603050405020304" pitchFamily="18" charset="0"/>
              </a:rPr>
              <a:t>danh</a:t>
            </a:r>
            <a:r>
              <a:rPr lang="en-US" sz="4500" dirty="0" smtClean="0">
                <a:solidFill>
                  <a:srgbClr val="FF0000"/>
                </a:solidFill>
                <a:latin typeface="Times New Roman" panose="02020603050405020304" pitchFamily="18" charset="0"/>
                <a:cs typeface="Times New Roman" panose="02020603050405020304" pitchFamily="18" charset="0"/>
              </a:rPr>
              <a:t> </a:t>
            </a:r>
            <a:r>
              <a:rPr lang="en-US" sz="4500" dirty="0" err="1" smtClean="0">
                <a:solidFill>
                  <a:srgbClr val="FF0000"/>
                </a:solidFill>
                <a:latin typeface="Times New Roman" panose="02020603050405020304" pitchFamily="18" charset="0"/>
                <a:cs typeface="Times New Roman" panose="02020603050405020304" pitchFamily="18" charset="0"/>
              </a:rPr>
              <a:t>từ</a:t>
            </a:r>
            <a:r>
              <a:rPr lang="en-US" sz="4500" dirty="0" smtClean="0">
                <a:solidFill>
                  <a:srgbClr val="FF0000"/>
                </a:solidFill>
                <a:latin typeface="Times New Roman" panose="02020603050405020304" pitchFamily="18" charset="0"/>
                <a:cs typeface="Times New Roman" panose="02020603050405020304" pitchFamily="18" charset="0"/>
              </a:rPr>
              <a:t>) </a:t>
            </a:r>
            <a:r>
              <a:rPr lang="en-US" sz="4500" dirty="0" err="1" smtClean="0">
                <a:solidFill>
                  <a:srgbClr val="FF0000"/>
                </a:solidFill>
                <a:latin typeface="Times New Roman" panose="02020603050405020304" pitchFamily="18" charset="0"/>
                <a:cs typeface="Times New Roman" panose="02020603050405020304" pitchFamily="18" charset="0"/>
              </a:rPr>
              <a:t>tạo</a:t>
            </a:r>
            <a:r>
              <a:rPr lang="en-US" sz="4500" dirty="0" smtClean="0">
                <a:solidFill>
                  <a:srgbClr val="FF0000"/>
                </a:solidFill>
                <a:latin typeface="Times New Roman" panose="02020603050405020304" pitchFamily="18" charset="0"/>
                <a:cs typeface="Times New Roman" panose="02020603050405020304" pitchFamily="18" charset="0"/>
              </a:rPr>
              <a:t> </a:t>
            </a:r>
            <a:r>
              <a:rPr lang="en-US" sz="4500" dirty="0" err="1" smtClean="0">
                <a:solidFill>
                  <a:srgbClr val="FF0000"/>
                </a:solidFill>
                <a:latin typeface="Times New Roman" panose="02020603050405020304" pitchFamily="18" charset="0"/>
                <a:cs typeface="Times New Roman" panose="02020603050405020304" pitchFamily="18" charset="0"/>
              </a:rPr>
              <a:t>thành</a:t>
            </a:r>
            <a:r>
              <a:rPr lang="en-US" sz="4500" dirty="0" smtClean="0">
                <a:solidFill>
                  <a:srgbClr val="FF0000"/>
                </a:solidFill>
                <a:latin typeface="Times New Roman" panose="02020603050405020304" pitchFamily="18" charset="0"/>
                <a:cs typeface="Times New Roman" panose="02020603050405020304" pitchFamily="18" charset="0"/>
              </a:rPr>
              <a:t>.</a:t>
            </a:r>
            <a:endParaRPr lang="en-US" sz="45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3666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157973" y="29699"/>
            <a:ext cx="7696200" cy="553998"/>
          </a:xfrm>
          <a:prstGeom prst="rect">
            <a:avLst/>
          </a:prstGeom>
          <a:noFill/>
        </p:spPr>
        <p:txBody>
          <a:bodyPr wrap="square" rtlCol="0">
            <a:spAutoFit/>
          </a:bodyPr>
          <a:lstStyle/>
          <a:p>
            <a:pPr algn="ctr"/>
            <a:r>
              <a:rPr lang="en-US" sz="3000" b="1" dirty="0" err="1" smtClean="0">
                <a:solidFill>
                  <a:srgbClr val="FF0000"/>
                </a:solidFill>
                <a:latin typeface="Times New Roman" panose="02020603050405020304" pitchFamily="18" charset="0"/>
                <a:cs typeface="Times New Roman" panose="02020603050405020304" pitchFamily="18" charset="0"/>
              </a:rPr>
              <a:t>Chủ</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ngữ</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trong</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câu</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kể</a:t>
            </a:r>
            <a:r>
              <a:rPr lang="en-US" sz="3000" b="1" dirty="0" smtClean="0">
                <a:solidFill>
                  <a:srgbClr val="FF0000"/>
                </a:solidFill>
                <a:latin typeface="Times New Roman" panose="02020603050405020304" pitchFamily="18" charset="0"/>
                <a:cs typeface="Times New Roman" panose="02020603050405020304" pitchFamily="18" charset="0"/>
              </a:rPr>
              <a:t> Ai </a:t>
            </a:r>
            <a:r>
              <a:rPr lang="en-US" sz="3000" b="1" dirty="0" err="1" smtClean="0">
                <a:solidFill>
                  <a:srgbClr val="FF0000"/>
                </a:solidFill>
                <a:latin typeface="Times New Roman" panose="02020603050405020304" pitchFamily="18" charset="0"/>
                <a:cs typeface="Times New Roman" panose="02020603050405020304" pitchFamily="18" charset="0"/>
              </a:rPr>
              <a:t>thế</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nào</a:t>
            </a:r>
            <a:r>
              <a:rPr lang="en-US" sz="3000" b="1" dirty="0" smtClean="0">
                <a:solidFill>
                  <a:srgbClr val="FF0000"/>
                </a:solidFill>
                <a:latin typeface="Times New Roman" panose="02020603050405020304" pitchFamily="18" charset="0"/>
                <a:cs typeface="Times New Roman" panose="02020603050405020304" pitchFamily="18" charset="0"/>
              </a:rPr>
              <a:t> ?</a:t>
            </a:r>
            <a:endParaRPr lang="en-US" sz="3000" b="1" dirty="0">
              <a:solidFill>
                <a:srgbClr val="FF0000"/>
              </a:solidFill>
              <a:latin typeface="Times New Roman" panose="02020603050405020304" pitchFamily="18" charset="0"/>
              <a:cs typeface="Times New Roman" panose="02020603050405020304" pitchFamily="18" charset="0"/>
            </a:endParaRPr>
          </a:p>
        </p:txBody>
      </p:sp>
      <p:sp>
        <p:nvSpPr>
          <p:cNvPr id="18" name="TextBox 17"/>
          <p:cNvSpPr txBox="1"/>
          <p:nvPr/>
        </p:nvSpPr>
        <p:spPr>
          <a:xfrm>
            <a:off x="1157914" y="583697"/>
            <a:ext cx="10595604" cy="523220"/>
          </a:xfrm>
          <a:prstGeom prst="rect">
            <a:avLst/>
          </a:prstGeom>
          <a:noFill/>
        </p:spPr>
        <p:txBody>
          <a:bodyPr wrap="square" rtlCol="0">
            <a:spAutoFit/>
          </a:bodyPr>
          <a:lstStyle/>
          <a:p>
            <a:r>
              <a:rPr lang="en-US" sz="2800" b="1" dirty="0" smtClean="0">
                <a:solidFill>
                  <a:srgbClr val="0070C0"/>
                </a:solidFill>
                <a:latin typeface="Times New Roman" panose="02020603050405020304" pitchFamily="18" charset="0"/>
                <a:cs typeface="Times New Roman" panose="02020603050405020304" pitchFamily="18" charset="0"/>
              </a:rPr>
              <a:t>III/ </a:t>
            </a:r>
            <a:r>
              <a:rPr lang="en-US" sz="2800" b="1" dirty="0" err="1" smtClean="0">
                <a:solidFill>
                  <a:srgbClr val="0070C0"/>
                </a:solidFill>
                <a:latin typeface="Times New Roman" panose="02020603050405020304" pitchFamily="18" charset="0"/>
                <a:cs typeface="Times New Roman" panose="02020603050405020304" pitchFamily="18" charset="0"/>
              </a:rPr>
              <a:t>Luyện</a:t>
            </a:r>
            <a:r>
              <a:rPr lang="en-US" sz="2800" b="1" dirty="0" smtClean="0">
                <a:solidFill>
                  <a:srgbClr val="0070C0"/>
                </a:solidFill>
                <a:latin typeface="Times New Roman" panose="02020603050405020304" pitchFamily="18" charset="0"/>
                <a:cs typeface="Times New Roman" panose="02020603050405020304" pitchFamily="18" charset="0"/>
              </a:rPr>
              <a:t> </a:t>
            </a:r>
            <a:r>
              <a:rPr lang="en-US" sz="2800" b="1" dirty="0" err="1" smtClean="0">
                <a:solidFill>
                  <a:srgbClr val="0070C0"/>
                </a:solidFill>
                <a:latin typeface="Times New Roman" panose="02020603050405020304" pitchFamily="18" charset="0"/>
                <a:cs typeface="Times New Roman" panose="02020603050405020304" pitchFamily="18" charset="0"/>
              </a:rPr>
              <a:t>tập</a:t>
            </a:r>
            <a:r>
              <a:rPr lang="en-US" sz="2800" b="1" dirty="0" smtClean="0">
                <a:solidFill>
                  <a:srgbClr val="0070C0"/>
                </a:solidFill>
                <a:latin typeface="Times New Roman" panose="02020603050405020304" pitchFamily="18" charset="0"/>
                <a:cs typeface="Times New Roman" panose="02020603050405020304" pitchFamily="18" charset="0"/>
              </a:rPr>
              <a:t>:</a:t>
            </a:r>
            <a:endParaRPr lang="en-US" sz="2800" b="1" dirty="0">
              <a:solidFill>
                <a:srgbClr val="0070C0"/>
              </a:solidFill>
              <a:latin typeface="Times New Roman" panose="02020603050405020304" pitchFamily="18" charset="0"/>
              <a:cs typeface="Times New Roman" panose="02020603050405020304" pitchFamily="18" charset="0"/>
            </a:endParaRPr>
          </a:p>
        </p:txBody>
      </p:sp>
      <p:sp>
        <p:nvSpPr>
          <p:cNvPr id="19" name="TextBox 18"/>
          <p:cNvSpPr txBox="1"/>
          <p:nvPr/>
        </p:nvSpPr>
        <p:spPr>
          <a:xfrm>
            <a:off x="0" y="1106917"/>
            <a:ext cx="11934958" cy="3108543"/>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1. </a:t>
            </a:r>
            <a:r>
              <a:rPr lang="en-US" sz="2800" dirty="0" err="1" smtClean="0">
                <a:latin typeface="Times New Roman" panose="02020603050405020304" pitchFamily="18" charset="0"/>
                <a:cs typeface="Times New Roman" panose="02020603050405020304" pitchFamily="18" charset="0"/>
              </a:rPr>
              <a:t>Tìm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chủ</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ngữ</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câu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kể</a:t>
            </a:r>
            <a:r>
              <a:rPr lang="en-US" sz="2800" dirty="0" smtClean="0">
                <a:latin typeface="Times New Roman" panose="02020603050405020304" pitchFamily="18" charset="0"/>
                <a:cs typeface="Times New Roman" panose="02020603050405020304" pitchFamily="18" charset="0"/>
              </a:rPr>
              <a:t> </a:t>
            </a:r>
            <a:r>
              <a:rPr lang="en-US" sz="2800" b="1" i="1" dirty="0" smtClean="0">
                <a:latin typeface="Times New Roman" panose="02020603050405020304" pitchFamily="18" charset="0"/>
                <a:cs typeface="Times New Roman" panose="02020603050405020304" pitchFamily="18" charset="0"/>
              </a:rPr>
              <a:t>Ai </a:t>
            </a:r>
            <a:r>
              <a:rPr lang="en-US" sz="2800" b="1" i="1" dirty="0" err="1" smtClean="0">
                <a:latin typeface="Times New Roman" panose="02020603050405020304" pitchFamily="18" charset="0"/>
                <a:cs typeface="Times New Roman" panose="02020603050405020304" pitchFamily="18" charset="0"/>
              </a:rPr>
              <a:t>thế</a:t>
            </a:r>
            <a:r>
              <a:rPr lang="en-US" sz="2800" b="1" i="1" dirty="0" smtClean="0">
                <a:latin typeface="Times New Roman" panose="02020603050405020304" pitchFamily="18" charset="0"/>
                <a:cs typeface="Times New Roman" panose="02020603050405020304" pitchFamily="18" charset="0"/>
              </a:rPr>
              <a:t> </a:t>
            </a:r>
            <a:r>
              <a:rPr lang="en-US" sz="2800" b="1" i="1" dirty="0" err="1" smtClean="0">
                <a:latin typeface="Times New Roman" panose="02020603050405020304" pitchFamily="18" charset="0"/>
                <a:cs typeface="Times New Roman" panose="02020603050405020304" pitchFamily="18" charset="0"/>
              </a:rPr>
              <a:t>nào</a:t>
            </a:r>
            <a:r>
              <a:rPr lang="en-US" sz="2800" b="1" i="1" dirty="0" smtClean="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t</a:t>
            </a:r>
            <a:r>
              <a:rPr lang="en-US" sz="2800" dirty="0" err="1" smtClean="0">
                <a:latin typeface="Times New Roman" panose="02020603050405020304" pitchFamily="18" charset="0"/>
                <a:cs typeface="Times New Roman" panose="02020603050405020304" pitchFamily="18" charset="0"/>
              </a:rPr>
              <a:t>rong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đoạn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văn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dưới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đây</a:t>
            </a:r>
            <a:r>
              <a:rPr lang="en-US" sz="2800" dirty="0" smtClean="0">
                <a:latin typeface="Times New Roman" panose="02020603050405020304" pitchFamily="18" charset="0"/>
                <a:cs typeface="Times New Roman" panose="02020603050405020304" pitchFamily="18" charset="0"/>
              </a:rPr>
              <a:t>:</a:t>
            </a:r>
          </a:p>
          <a:p>
            <a:pPr algn="just"/>
            <a:r>
              <a:rPr lang="en-US" sz="2800" dirty="0" smtClean="0">
                <a:latin typeface="Times New Roman" panose="02020603050405020304" pitchFamily="18" charset="0"/>
                <a:cs typeface="Times New Roman" panose="02020603050405020304" pitchFamily="18" charset="0"/>
              </a:rPr>
              <a:t>    </a:t>
            </a:r>
            <a:r>
              <a:rPr lang="vi-VN" sz="2800" dirty="0" smtClean="0">
                <a:latin typeface="Times New Roman" panose="02020603050405020304" pitchFamily="18" charset="0"/>
                <a:cs typeface="Times New Roman" panose="02020603050405020304" pitchFamily="18" charset="0"/>
              </a:rPr>
              <a:t>Ôi </a:t>
            </a:r>
            <a:r>
              <a:rPr lang="vi-VN" sz="2800" dirty="0">
                <a:latin typeface="Times New Roman" panose="02020603050405020304" pitchFamily="18" charset="0"/>
                <a:cs typeface="Times New Roman" panose="02020603050405020304" pitchFamily="18" charset="0"/>
              </a:rPr>
              <a:t>chao! Chú chuồn chuồn nước mới đẹp làm sao! Màu vàng trên lưng chú lấp lánh. Bốn cái cánh mỏng như sợi giấy bóng. Cái đầu tròn và hai con mắt long lanh như thủy tinh. Thân chú nhỏ và thon vàng như màu vàng của nắng mùa thu. Chú đậu trên một cành lộc vừng ngả dài trên mặt hồ. Bốn cánh khẽ rung rung như còn đang phân </a:t>
            </a:r>
            <a:r>
              <a:rPr lang="vi-VN" sz="2800" dirty="0" smtClean="0">
                <a:latin typeface="Times New Roman" panose="02020603050405020304" pitchFamily="18" charset="0"/>
                <a:cs typeface="Times New Roman" panose="02020603050405020304" pitchFamily="18" charset="0"/>
              </a:rPr>
              <a:t>vân.</a:t>
            </a:r>
            <a:endParaRPr lang="en-US" dirty="0"/>
          </a:p>
          <a:p>
            <a:pPr algn="just"/>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Nguyễn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Thế</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Hội</a:t>
            </a:r>
            <a:endParaRPr lang="en-US" sz="2800" dirty="0">
              <a:latin typeface="Times New Roman" panose="02020603050405020304" pitchFamily="18" charset="0"/>
              <a:cs typeface="Times New Roman" panose="02020603050405020304" pitchFamily="18" charset="0"/>
            </a:endParaRPr>
          </a:p>
        </p:txBody>
      </p:sp>
      <p:cxnSp>
        <p:nvCxnSpPr>
          <p:cNvPr id="3" name="Straight Connector 2"/>
          <p:cNvCxnSpPr/>
          <p:nvPr/>
        </p:nvCxnSpPr>
        <p:spPr>
          <a:xfrm>
            <a:off x="7885355" y="1979407"/>
            <a:ext cx="3868163" cy="1075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87853" y="2420471"/>
            <a:ext cx="665182" cy="17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937708" y="2409713"/>
            <a:ext cx="5355516" cy="1075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455716" y="2429898"/>
            <a:ext cx="5355516" cy="1075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87853" y="2829261"/>
            <a:ext cx="1977615" cy="4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2272784" y="2829261"/>
            <a:ext cx="8829108" cy="2018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7113725" y="3258236"/>
            <a:ext cx="469750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99506" y="3711179"/>
            <a:ext cx="2058467" cy="120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87853" y="4084157"/>
            <a:ext cx="11934958"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Màu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vàng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trên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lưng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chú</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lấp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lánh</a:t>
            </a:r>
            <a:r>
              <a:rPr lang="vi-VN"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cxnSp>
        <p:nvCxnSpPr>
          <p:cNvPr id="38" name="Straight Connector 37"/>
          <p:cNvCxnSpPr/>
          <p:nvPr/>
        </p:nvCxnSpPr>
        <p:spPr>
          <a:xfrm>
            <a:off x="430306" y="4571790"/>
            <a:ext cx="3313355"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1757472" y="4519766"/>
            <a:ext cx="801002" cy="492443"/>
          </a:xfrm>
          <a:prstGeom prst="rect">
            <a:avLst/>
          </a:prstGeom>
          <a:noFill/>
        </p:spPr>
        <p:txBody>
          <a:bodyPr wrap="square" rtlCol="0">
            <a:spAutoFit/>
          </a:bodyPr>
          <a:lstStyle/>
          <a:p>
            <a:r>
              <a:rPr lang="en-US" sz="2600" dirty="0" smtClean="0">
                <a:solidFill>
                  <a:srgbClr val="FF0000"/>
                </a:solidFill>
                <a:latin typeface="Times New Roman" panose="02020603050405020304" pitchFamily="18" charset="0"/>
                <a:cs typeface="Times New Roman" panose="02020603050405020304" pitchFamily="18" charset="0"/>
              </a:rPr>
              <a:t>CN</a:t>
            </a:r>
            <a:endParaRPr lang="en-US" sz="2600" dirty="0">
              <a:solidFill>
                <a:srgbClr val="FF0000"/>
              </a:solidFill>
              <a:latin typeface="Times New Roman" panose="02020603050405020304" pitchFamily="18" charset="0"/>
              <a:cs typeface="Times New Roman" panose="02020603050405020304" pitchFamily="18" charset="0"/>
            </a:endParaRPr>
          </a:p>
        </p:txBody>
      </p:sp>
      <p:sp>
        <p:nvSpPr>
          <p:cNvPr id="43" name="TextBox 42"/>
          <p:cNvSpPr txBox="1"/>
          <p:nvPr/>
        </p:nvSpPr>
        <p:spPr>
          <a:xfrm>
            <a:off x="99506" y="4826340"/>
            <a:ext cx="11934958"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Bốn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mỏng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như</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sợi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giấy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bóng</a:t>
            </a:r>
            <a:r>
              <a:rPr lang="vi-VN"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cxnSp>
        <p:nvCxnSpPr>
          <p:cNvPr id="44" name="Straight Connector 43"/>
          <p:cNvCxnSpPr/>
          <p:nvPr/>
        </p:nvCxnSpPr>
        <p:spPr>
          <a:xfrm>
            <a:off x="430306" y="5341812"/>
            <a:ext cx="184247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916360" y="5314520"/>
            <a:ext cx="801002" cy="492443"/>
          </a:xfrm>
          <a:prstGeom prst="rect">
            <a:avLst/>
          </a:prstGeom>
          <a:noFill/>
        </p:spPr>
        <p:txBody>
          <a:bodyPr wrap="square" rtlCol="0">
            <a:spAutoFit/>
          </a:bodyPr>
          <a:lstStyle/>
          <a:p>
            <a:r>
              <a:rPr lang="en-US" sz="2600" dirty="0" smtClean="0">
                <a:solidFill>
                  <a:srgbClr val="FF0000"/>
                </a:solidFill>
                <a:latin typeface="Times New Roman" panose="02020603050405020304" pitchFamily="18" charset="0"/>
                <a:cs typeface="Times New Roman" panose="02020603050405020304" pitchFamily="18" charset="0"/>
              </a:rPr>
              <a:t>CN</a:t>
            </a:r>
            <a:endParaRPr lang="en-US" sz="2600" dirty="0">
              <a:solidFill>
                <a:srgbClr val="FF0000"/>
              </a:solidFill>
              <a:latin typeface="Times New Roman" panose="02020603050405020304" pitchFamily="18" charset="0"/>
              <a:cs typeface="Times New Roman" panose="02020603050405020304" pitchFamily="18" charset="0"/>
            </a:endParaRPr>
          </a:p>
        </p:txBody>
      </p:sp>
      <p:sp>
        <p:nvSpPr>
          <p:cNvPr id="48" name="TextBox 47"/>
          <p:cNvSpPr txBox="1"/>
          <p:nvPr/>
        </p:nvSpPr>
        <p:spPr>
          <a:xfrm>
            <a:off x="99506" y="5747843"/>
            <a:ext cx="11934958"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đầu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tròn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hai</a:t>
            </a:r>
            <a:r>
              <a:rPr lang="en-US" sz="2800" dirty="0" smtClean="0">
                <a:latin typeface="Times New Roman" panose="02020603050405020304" pitchFamily="18" charset="0"/>
                <a:cs typeface="Times New Roman" panose="02020603050405020304" pitchFamily="18" charset="0"/>
              </a:rPr>
              <a:t> con </a:t>
            </a:r>
            <a:r>
              <a:rPr lang="en-US" sz="2800" dirty="0" err="1" smtClean="0">
                <a:latin typeface="Times New Roman" panose="02020603050405020304" pitchFamily="18" charset="0"/>
                <a:cs typeface="Times New Roman" panose="02020603050405020304" pitchFamily="18" charset="0"/>
              </a:rPr>
              <a:t>mắt</a:t>
            </a:r>
            <a:r>
              <a:rPr lang="en-US" sz="2800" dirty="0" smtClean="0">
                <a:latin typeface="Times New Roman" panose="02020603050405020304" pitchFamily="18" charset="0"/>
                <a:cs typeface="Times New Roman" panose="02020603050405020304" pitchFamily="18" charset="0"/>
              </a:rPr>
              <a:t> long </a:t>
            </a:r>
            <a:r>
              <a:rPr lang="en-US" sz="2800" dirty="0" err="1" smtClean="0">
                <a:latin typeface="Times New Roman" panose="02020603050405020304" pitchFamily="18" charset="0"/>
                <a:cs typeface="Times New Roman" panose="02020603050405020304" pitchFamily="18" charset="0"/>
              </a:rPr>
              <a:t>lanh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như</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thủy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tinh</a:t>
            </a:r>
            <a:r>
              <a:rPr lang="vi-VN"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cxnSp>
        <p:nvCxnSpPr>
          <p:cNvPr id="49" name="Straight Connector 48"/>
          <p:cNvCxnSpPr/>
          <p:nvPr/>
        </p:nvCxnSpPr>
        <p:spPr>
          <a:xfrm>
            <a:off x="430306" y="6236023"/>
            <a:ext cx="102197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594354" y="6236023"/>
            <a:ext cx="801002" cy="492443"/>
          </a:xfrm>
          <a:prstGeom prst="rect">
            <a:avLst/>
          </a:prstGeom>
          <a:noFill/>
        </p:spPr>
        <p:txBody>
          <a:bodyPr wrap="square" rtlCol="0">
            <a:spAutoFit/>
          </a:bodyPr>
          <a:lstStyle/>
          <a:p>
            <a:r>
              <a:rPr lang="en-US" sz="2600" dirty="0" smtClean="0">
                <a:solidFill>
                  <a:srgbClr val="FF0000"/>
                </a:solidFill>
                <a:latin typeface="Times New Roman" panose="02020603050405020304" pitchFamily="18" charset="0"/>
                <a:cs typeface="Times New Roman" panose="02020603050405020304" pitchFamily="18" charset="0"/>
              </a:rPr>
              <a:t>CN</a:t>
            </a:r>
            <a:endParaRPr lang="en-US" sz="2600" dirty="0">
              <a:solidFill>
                <a:srgbClr val="FF0000"/>
              </a:solidFill>
              <a:latin typeface="Times New Roman" panose="02020603050405020304" pitchFamily="18" charset="0"/>
              <a:cs typeface="Times New Roman" panose="02020603050405020304" pitchFamily="18" charset="0"/>
            </a:endParaRPr>
          </a:p>
        </p:txBody>
      </p:sp>
      <p:cxnSp>
        <p:nvCxnSpPr>
          <p:cNvPr id="53" name="Straight Connector 52"/>
          <p:cNvCxnSpPr/>
          <p:nvPr/>
        </p:nvCxnSpPr>
        <p:spPr>
          <a:xfrm>
            <a:off x="2691205" y="6250878"/>
            <a:ext cx="1654884"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3177259" y="6250878"/>
            <a:ext cx="801002" cy="492443"/>
          </a:xfrm>
          <a:prstGeom prst="rect">
            <a:avLst/>
          </a:prstGeom>
          <a:noFill/>
        </p:spPr>
        <p:txBody>
          <a:bodyPr wrap="square" rtlCol="0">
            <a:spAutoFit/>
          </a:bodyPr>
          <a:lstStyle/>
          <a:p>
            <a:r>
              <a:rPr lang="en-US" sz="2600" dirty="0" smtClean="0">
                <a:solidFill>
                  <a:srgbClr val="FF0000"/>
                </a:solidFill>
                <a:latin typeface="Times New Roman" panose="02020603050405020304" pitchFamily="18" charset="0"/>
                <a:cs typeface="Times New Roman" panose="02020603050405020304" pitchFamily="18" charset="0"/>
              </a:rPr>
              <a:t>CN</a:t>
            </a:r>
            <a:endParaRPr lang="en-US" sz="2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1333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par>
                                <p:cTn id="14" presetID="16" presetClass="entr" presetSubtype="21" fill="hold" nodeType="with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barn(inVertical)">
                                      <p:cBhvr>
                                        <p:cTn id="16" dur="500"/>
                                        <p:tgtEl>
                                          <p:spTgt spid="21"/>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barn(inVertical)">
                                      <p:cBhvr>
                                        <p:cTn id="21" dur="500"/>
                                        <p:tgtEl>
                                          <p:spTgt spid="23"/>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barn(inVertical)">
                                      <p:cBhvr>
                                        <p:cTn id="26" dur="500"/>
                                        <p:tgtEl>
                                          <p:spTgt spid="25"/>
                                        </p:tgtEl>
                                      </p:cBhvr>
                                    </p:animEffect>
                                  </p:childTnLst>
                                </p:cTn>
                              </p:par>
                              <p:par>
                                <p:cTn id="27" presetID="16" presetClass="entr" presetSubtype="21" fill="hold" nodeType="with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barn(inVertical)">
                                      <p:cBhvr>
                                        <p:cTn id="29" dur="500"/>
                                        <p:tgtEl>
                                          <p:spTgt spid="26"/>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barn(inVertical)">
                                      <p:cBhvr>
                                        <p:cTn id="34" dur="500"/>
                                        <p:tgtEl>
                                          <p:spTgt spid="28"/>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barn(inVertical)">
                                      <p:cBhvr>
                                        <p:cTn id="39" dur="500"/>
                                        <p:tgtEl>
                                          <p:spTgt spid="30"/>
                                        </p:tgtEl>
                                      </p:cBhvr>
                                    </p:animEffect>
                                  </p:childTnLst>
                                </p:cTn>
                              </p:par>
                              <p:par>
                                <p:cTn id="40" presetID="16" presetClass="entr" presetSubtype="21" fill="hold" nodeType="with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barn(inVertical)">
                                      <p:cBhvr>
                                        <p:cTn id="42" dur="500"/>
                                        <p:tgtEl>
                                          <p:spTgt spid="32"/>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7"/>
                                        </p:tgtEl>
                                        <p:attrNameLst>
                                          <p:attrName>style.visibility</p:attrName>
                                        </p:attrNameLst>
                                      </p:cBhvr>
                                      <p:to>
                                        <p:strVal val="visible"/>
                                      </p:to>
                                    </p:set>
                                    <p:anim calcmode="lin" valueType="num">
                                      <p:cBhvr additive="base">
                                        <p:cTn id="47" dur="500" fill="hold"/>
                                        <p:tgtEl>
                                          <p:spTgt spid="37"/>
                                        </p:tgtEl>
                                        <p:attrNameLst>
                                          <p:attrName>ppt_x</p:attrName>
                                        </p:attrNameLst>
                                      </p:cBhvr>
                                      <p:tavLst>
                                        <p:tav tm="0">
                                          <p:val>
                                            <p:strVal val="#ppt_x"/>
                                          </p:val>
                                        </p:tav>
                                        <p:tav tm="100000">
                                          <p:val>
                                            <p:strVal val="#ppt_x"/>
                                          </p:val>
                                        </p:tav>
                                      </p:tavLst>
                                    </p:anim>
                                    <p:anim calcmode="lin" valueType="num">
                                      <p:cBhvr additive="base">
                                        <p:cTn id="4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nodeType="clickEffect">
                                  <p:stCondLst>
                                    <p:cond delay="0"/>
                                  </p:stCondLst>
                                  <p:childTnLst>
                                    <p:set>
                                      <p:cBhvr>
                                        <p:cTn id="52" dur="1" fill="hold">
                                          <p:stCondLst>
                                            <p:cond delay="0"/>
                                          </p:stCondLst>
                                        </p:cTn>
                                        <p:tgtEl>
                                          <p:spTgt spid="38"/>
                                        </p:tgtEl>
                                        <p:attrNameLst>
                                          <p:attrName>style.visibility</p:attrName>
                                        </p:attrNameLst>
                                      </p:cBhvr>
                                      <p:to>
                                        <p:strVal val="visible"/>
                                      </p:to>
                                    </p:set>
                                    <p:animEffect transition="in" filter="barn(inVertical)">
                                      <p:cBhvr>
                                        <p:cTn id="53" dur="500"/>
                                        <p:tgtEl>
                                          <p:spTgt spid="38"/>
                                        </p:tgtEl>
                                      </p:cBhvr>
                                    </p:animEffect>
                                  </p:childTnLst>
                                </p:cTn>
                              </p:par>
                              <p:par>
                                <p:cTn id="54" presetID="16" presetClass="entr" presetSubtype="21" fill="hold" grpId="0" nodeType="withEffect">
                                  <p:stCondLst>
                                    <p:cond delay="0"/>
                                  </p:stCondLst>
                                  <p:childTnLst>
                                    <p:set>
                                      <p:cBhvr>
                                        <p:cTn id="55" dur="1" fill="hold">
                                          <p:stCondLst>
                                            <p:cond delay="0"/>
                                          </p:stCondLst>
                                        </p:cTn>
                                        <p:tgtEl>
                                          <p:spTgt spid="39"/>
                                        </p:tgtEl>
                                        <p:attrNameLst>
                                          <p:attrName>style.visibility</p:attrName>
                                        </p:attrNameLst>
                                      </p:cBhvr>
                                      <p:to>
                                        <p:strVal val="visible"/>
                                      </p:to>
                                    </p:set>
                                    <p:animEffect transition="in" filter="barn(inVertical)">
                                      <p:cBhvr>
                                        <p:cTn id="56" dur="500"/>
                                        <p:tgtEl>
                                          <p:spTgt spid="39"/>
                                        </p:tgtEl>
                                      </p:cBhvr>
                                    </p:animEffect>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3"/>
                                        </p:tgtEl>
                                        <p:attrNameLst>
                                          <p:attrName>style.visibility</p:attrName>
                                        </p:attrNameLst>
                                      </p:cBhvr>
                                      <p:to>
                                        <p:strVal val="visible"/>
                                      </p:to>
                                    </p:set>
                                    <p:anim calcmode="lin" valueType="num">
                                      <p:cBhvr additive="base">
                                        <p:cTn id="61" dur="500" fill="hold"/>
                                        <p:tgtEl>
                                          <p:spTgt spid="43"/>
                                        </p:tgtEl>
                                        <p:attrNameLst>
                                          <p:attrName>ppt_x</p:attrName>
                                        </p:attrNameLst>
                                      </p:cBhvr>
                                      <p:tavLst>
                                        <p:tav tm="0">
                                          <p:val>
                                            <p:strVal val="#ppt_x"/>
                                          </p:val>
                                        </p:tav>
                                        <p:tav tm="100000">
                                          <p:val>
                                            <p:strVal val="#ppt_x"/>
                                          </p:val>
                                        </p:tav>
                                      </p:tavLst>
                                    </p:anim>
                                    <p:anim calcmode="lin" valueType="num">
                                      <p:cBhvr additive="base">
                                        <p:cTn id="62"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44"/>
                                        </p:tgtEl>
                                        <p:attrNameLst>
                                          <p:attrName>style.visibility</p:attrName>
                                        </p:attrNameLst>
                                      </p:cBhvr>
                                      <p:to>
                                        <p:strVal val="visible"/>
                                      </p:to>
                                    </p:set>
                                    <p:animEffect transition="in" filter="barn(inVertical)">
                                      <p:cBhvr>
                                        <p:cTn id="67" dur="500"/>
                                        <p:tgtEl>
                                          <p:spTgt spid="44"/>
                                        </p:tgtEl>
                                      </p:cBhvr>
                                    </p:animEffect>
                                  </p:childTnLst>
                                </p:cTn>
                              </p:par>
                              <p:par>
                                <p:cTn id="68" presetID="16" presetClass="entr" presetSubtype="21" fill="hold" grpId="0" nodeType="withEffect">
                                  <p:stCondLst>
                                    <p:cond delay="0"/>
                                  </p:stCondLst>
                                  <p:childTnLst>
                                    <p:set>
                                      <p:cBhvr>
                                        <p:cTn id="69" dur="1" fill="hold">
                                          <p:stCondLst>
                                            <p:cond delay="0"/>
                                          </p:stCondLst>
                                        </p:cTn>
                                        <p:tgtEl>
                                          <p:spTgt spid="45"/>
                                        </p:tgtEl>
                                        <p:attrNameLst>
                                          <p:attrName>style.visibility</p:attrName>
                                        </p:attrNameLst>
                                      </p:cBhvr>
                                      <p:to>
                                        <p:strVal val="visible"/>
                                      </p:to>
                                    </p:set>
                                    <p:animEffect transition="in" filter="barn(inVertical)">
                                      <p:cBhvr>
                                        <p:cTn id="70" dur="500"/>
                                        <p:tgtEl>
                                          <p:spTgt spid="45"/>
                                        </p:tgtEl>
                                      </p:cBhvr>
                                    </p:animEffect>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48"/>
                                        </p:tgtEl>
                                        <p:attrNameLst>
                                          <p:attrName>style.visibility</p:attrName>
                                        </p:attrNameLst>
                                      </p:cBhvr>
                                      <p:to>
                                        <p:strVal val="visible"/>
                                      </p:to>
                                    </p:set>
                                    <p:anim calcmode="lin" valueType="num">
                                      <p:cBhvr additive="base">
                                        <p:cTn id="75" dur="500" fill="hold"/>
                                        <p:tgtEl>
                                          <p:spTgt spid="48"/>
                                        </p:tgtEl>
                                        <p:attrNameLst>
                                          <p:attrName>ppt_x</p:attrName>
                                        </p:attrNameLst>
                                      </p:cBhvr>
                                      <p:tavLst>
                                        <p:tav tm="0">
                                          <p:val>
                                            <p:strVal val="#ppt_x"/>
                                          </p:val>
                                        </p:tav>
                                        <p:tav tm="100000">
                                          <p:val>
                                            <p:strVal val="#ppt_x"/>
                                          </p:val>
                                        </p:tav>
                                      </p:tavLst>
                                    </p:anim>
                                    <p:anim calcmode="lin" valueType="num">
                                      <p:cBhvr additive="base">
                                        <p:cTn id="76"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16" presetClass="entr" presetSubtype="21" fill="hold" nodeType="clickEffect">
                                  <p:stCondLst>
                                    <p:cond delay="0"/>
                                  </p:stCondLst>
                                  <p:childTnLst>
                                    <p:set>
                                      <p:cBhvr>
                                        <p:cTn id="80" dur="1" fill="hold">
                                          <p:stCondLst>
                                            <p:cond delay="0"/>
                                          </p:stCondLst>
                                        </p:cTn>
                                        <p:tgtEl>
                                          <p:spTgt spid="49"/>
                                        </p:tgtEl>
                                        <p:attrNameLst>
                                          <p:attrName>style.visibility</p:attrName>
                                        </p:attrNameLst>
                                      </p:cBhvr>
                                      <p:to>
                                        <p:strVal val="visible"/>
                                      </p:to>
                                    </p:set>
                                    <p:animEffect transition="in" filter="barn(inVertical)">
                                      <p:cBhvr>
                                        <p:cTn id="81" dur="500"/>
                                        <p:tgtEl>
                                          <p:spTgt spid="49"/>
                                        </p:tgtEl>
                                      </p:cBhvr>
                                    </p:animEffect>
                                  </p:childTnLst>
                                </p:cTn>
                              </p:par>
                              <p:par>
                                <p:cTn id="82" presetID="16" presetClass="entr" presetSubtype="21" fill="hold" grpId="0" nodeType="withEffect">
                                  <p:stCondLst>
                                    <p:cond delay="0"/>
                                  </p:stCondLst>
                                  <p:childTnLst>
                                    <p:set>
                                      <p:cBhvr>
                                        <p:cTn id="83" dur="1" fill="hold">
                                          <p:stCondLst>
                                            <p:cond delay="0"/>
                                          </p:stCondLst>
                                        </p:cTn>
                                        <p:tgtEl>
                                          <p:spTgt spid="50"/>
                                        </p:tgtEl>
                                        <p:attrNameLst>
                                          <p:attrName>style.visibility</p:attrName>
                                        </p:attrNameLst>
                                      </p:cBhvr>
                                      <p:to>
                                        <p:strVal val="visible"/>
                                      </p:to>
                                    </p:set>
                                    <p:animEffect transition="in" filter="barn(inVertical)">
                                      <p:cBhvr>
                                        <p:cTn id="84" dur="500"/>
                                        <p:tgtEl>
                                          <p:spTgt spid="50"/>
                                        </p:tgtEl>
                                      </p:cBhvr>
                                    </p:animEffect>
                                  </p:childTnLst>
                                </p:cTn>
                              </p:par>
                            </p:childTnLst>
                          </p:cTn>
                        </p:par>
                      </p:childTnLst>
                    </p:cTn>
                  </p:par>
                  <p:par>
                    <p:cTn id="85" fill="hold">
                      <p:stCondLst>
                        <p:cond delay="indefinite"/>
                      </p:stCondLst>
                      <p:childTnLst>
                        <p:par>
                          <p:cTn id="86" fill="hold">
                            <p:stCondLst>
                              <p:cond delay="0"/>
                            </p:stCondLst>
                            <p:childTnLst>
                              <p:par>
                                <p:cTn id="87" presetID="16" presetClass="entr" presetSubtype="21" fill="hold" nodeType="clickEffect">
                                  <p:stCondLst>
                                    <p:cond delay="0"/>
                                  </p:stCondLst>
                                  <p:childTnLst>
                                    <p:set>
                                      <p:cBhvr>
                                        <p:cTn id="88" dur="1" fill="hold">
                                          <p:stCondLst>
                                            <p:cond delay="0"/>
                                          </p:stCondLst>
                                        </p:cTn>
                                        <p:tgtEl>
                                          <p:spTgt spid="53"/>
                                        </p:tgtEl>
                                        <p:attrNameLst>
                                          <p:attrName>style.visibility</p:attrName>
                                        </p:attrNameLst>
                                      </p:cBhvr>
                                      <p:to>
                                        <p:strVal val="visible"/>
                                      </p:to>
                                    </p:set>
                                    <p:animEffect transition="in" filter="barn(inVertical)">
                                      <p:cBhvr>
                                        <p:cTn id="89" dur="500"/>
                                        <p:tgtEl>
                                          <p:spTgt spid="53"/>
                                        </p:tgtEl>
                                      </p:cBhvr>
                                    </p:animEffect>
                                  </p:childTnLst>
                                </p:cTn>
                              </p:par>
                              <p:par>
                                <p:cTn id="90" presetID="16" presetClass="entr" presetSubtype="21" fill="hold" grpId="0" nodeType="withEffect">
                                  <p:stCondLst>
                                    <p:cond delay="0"/>
                                  </p:stCondLst>
                                  <p:childTnLst>
                                    <p:set>
                                      <p:cBhvr>
                                        <p:cTn id="91" dur="1" fill="hold">
                                          <p:stCondLst>
                                            <p:cond delay="0"/>
                                          </p:stCondLst>
                                        </p:cTn>
                                        <p:tgtEl>
                                          <p:spTgt spid="55"/>
                                        </p:tgtEl>
                                        <p:attrNameLst>
                                          <p:attrName>style.visibility</p:attrName>
                                        </p:attrNameLst>
                                      </p:cBhvr>
                                      <p:to>
                                        <p:strVal val="visible"/>
                                      </p:to>
                                    </p:set>
                                    <p:animEffect transition="in" filter="barn(inVertical)">
                                      <p:cBhvr>
                                        <p:cTn id="92"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37" grpId="0"/>
      <p:bldP spid="39" grpId="0"/>
      <p:bldP spid="43" grpId="0"/>
      <p:bldP spid="45" grpId="0"/>
      <p:bldP spid="48" grpId="0"/>
      <p:bldP spid="50" grpId="0"/>
      <p:bldP spid="5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157973" y="29699"/>
            <a:ext cx="7696200" cy="553998"/>
          </a:xfrm>
          <a:prstGeom prst="rect">
            <a:avLst/>
          </a:prstGeom>
          <a:noFill/>
        </p:spPr>
        <p:txBody>
          <a:bodyPr wrap="square" rtlCol="0">
            <a:spAutoFit/>
          </a:bodyPr>
          <a:lstStyle/>
          <a:p>
            <a:pPr algn="ctr"/>
            <a:r>
              <a:rPr lang="en-US" sz="3000" b="1" dirty="0" err="1" smtClean="0">
                <a:solidFill>
                  <a:srgbClr val="FF0000"/>
                </a:solidFill>
                <a:latin typeface="Times New Roman" panose="02020603050405020304" pitchFamily="18" charset="0"/>
                <a:cs typeface="Times New Roman" panose="02020603050405020304" pitchFamily="18" charset="0"/>
              </a:rPr>
              <a:t>Chủ</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ngữ</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trong</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câu</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kể</a:t>
            </a:r>
            <a:r>
              <a:rPr lang="en-US" sz="3000" b="1" dirty="0" smtClean="0">
                <a:solidFill>
                  <a:srgbClr val="FF0000"/>
                </a:solidFill>
                <a:latin typeface="Times New Roman" panose="02020603050405020304" pitchFamily="18" charset="0"/>
                <a:cs typeface="Times New Roman" panose="02020603050405020304" pitchFamily="18" charset="0"/>
              </a:rPr>
              <a:t> Ai </a:t>
            </a:r>
            <a:r>
              <a:rPr lang="en-US" sz="3000" b="1" dirty="0" err="1" smtClean="0">
                <a:solidFill>
                  <a:srgbClr val="FF0000"/>
                </a:solidFill>
                <a:latin typeface="Times New Roman" panose="02020603050405020304" pitchFamily="18" charset="0"/>
                <a:cs typeface="Times New Roman" panose="02020603050405020304" pitchFamily="18" charset="0"/>
              </a:rPr>
              <a:t>thế</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nào</a:t>
            </a:r>
            <a:r>
              <a:rPr lang="en-US" sz="3000" b="1" dirty="0" smtClean="0">
                <a:solidFill>
                  <a:srgbClr val="FF0000"/>
                </a:solidFill>
                <a:latin typeface="Times New Roman" panose="02020603050405020304" pitchFamily="18" charset="0"/>
                <a:cs typeface="Times New Roman" panose="02020603050405020304" pitchFamily="18" charset="0"/>
              </a:rPr>
              <a:t> ?</a:t>
            </a:r>
            <a:endParaRPr lang="en-US" sz="3000" b="1" dirty="0">
              <a:solidFill>
                <a:srgbClr val="FF0000"/>
              </a:solidFill>
              <a:latin typeface="Times New Roman" panose="02020603050405020304" pitchFamily="18" charset="0"/>
              <a:cs typeface="Times New Roman" panose="02020603050405020304" pitchFamily="18" charset="0"/>
            </a:endParaRPr>
          </a:p>
        </p:txBody>
      </p:sp>
      <p:sp>
        <p:nvSpPr>
          <p:cNvPr id="18" name="TextBox 17"/>
          <p:cNvSpPr txBox="1"/>
          <p:nvPr/>
        </p:nvSpPr>
        <p:spPr>
          <a:xfrm>
            <a:off x="1157914" y="583697"/>
            <a:ext cx="10595604" cy="523220"/>
          </a:xfrm>
          <a:prstGeom prst="rect">
            <a:avLst/>
          </a:prstGeom>
          <a:noFill/>
        </p:spPr>
        <p:txBody>
          <a:bodyPr wrap="square" rtlCol="0">
            <a:spAutoFit/>
          </a:bodyPr>
          <a:lstStyle/>
          <a:p>
            <a:r>
              <a:rPr lang="en-US" sz="2800" b="1" dirty="0" smtClean="0">
                <a:solidFill>
                  <a:srgbClr val="0070C0"/>
                </a:solidFill>
                <a:latin typeface="Times New Roman" panose="02020603050405020304" pitchFamily="18" charset="0"/>
                <a:cs typeface="Times New Roman" panose="02020603050405020304" pitchFamily="18" charset="0"/>
              </a:rPr>
              <a:t>III/ </a:t>
            </a:r>
            <a:r>
              <a:rPr lang="en-US" sz="2800" b="1" dirty="0" err="1" smtClean="0">
                <a:solidFill>
                  <a:srgbClr val="0070C0"/>
                </a:solidFill>
                <a:latin typeface="Times New Roman" panose="02020603050405020304" pitchFamily="18" charset="0"/>
                <a:cs typeface="Times New Roman" panose="02020603050405020304" pitchFamily="18" charset="0"/>
              </a:rPr>
              <a:t>Luyện</a:t>
            </a:r>
            <a:r>
              <a:rPr lang="en-US" sz="2800" b="1" dirty="0" smtClean="0">
                <a:solidFill>
                  <a:srgbClr val="0070C0"/>
                </a:solidFill>
                <a:latin typeface="Times New Roman" panose="02020603050405020304" pitchFamily="18" charset="0"/>
                <a:cs typeface="Times New Roman" panose="02020603050405020304" pitchFamily="18" charset="0"/>
              </a:rPr>
              <a:t> </a:t>
            </a:r>
            <a:r>
              <a:rPr lang="en-US" sz="2800" b="1" dirty="0" err="1" smtClean="0">
                <a:solidFill>
                  <a:srgbClr val="0070C0"/>
                </a:solidFill>
                <a:latin typeface="Times New Roman" panose="02020603050405020304" pitchFamily="18" charset="0"/>
                <a:cs typeface="Times New Roman" panose="02020603050405020304" pitchFamily="18" charset="0"/>
              </a:rPr>
              <a:t>tập</a:t>
            </a:r>
            <a:r>
              <a:rPr lang="en-US" sz="2800" b="1" dirty="0" smtClean="0">
                <a:solidFill>
                  <a:srgbClr val="0070C0"/>
                </a:solidFill>
                <a:latin typeface="Times New Roman" panose="02020603050405020304" pitchFamily="18" charset="0"/>
                <a:cs typeface="Times New Roman" panose="02020603050405020304" pitchFamily="18" charset="0"/>
              </a:rPr>
              <a:t>:</a:t>
            </a:r>
            <a:endParaRPr lang="en-US" sz="2800" b="1" dirty="0">
              <a:solidFill>
                <a:srgbClr val="0070C0"/>
              </a:solidFill>
              <a:latin typeface="Times New Roman" panose="02020603050405020304" pitchFamily="18" charset="0"/>
              <a:cs typeface="Times New Roman" panose="02020603050405020304" pitchFamily="18" charset="0"/>
            </a:endParaRPr>
          </a:p>
        </p:txBody>
      </p:sp>
      <p:sp>
        <p:nvSpPr>
          <p:cNvPr id="19" name="TextBox 18"/>
          <p:cNvSpPr txBox="1"/>
          <p:nvPr/>
        </p:nvSpPr>
        <p:spPr>
          <a:xfrm>
            <a:off x="0" y="1106917"/>
            <a:ext cx="11934958" cy="3108543"/>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1. </a:t>
            </a:r>
            <a:r>
              <a:rPr lang="en-US" sz="2800" dirty="0" err="1" smtClean="0">
                <a:latin typeface="Times New Roman" panose="02020603050405020304" pitchFamily="18" charset="0"/>
                <a:cs typeface="Times New Roman" panose="02020603050405020304" pitchFamily="18" charset="0"/>
              </a:rPr>
              <a:t>Tìm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chủ</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ngữ</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câu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kể</a:t>
            </a:r>
            <a:r>
              <a:rPr lang="en-US" sz="2800" dirty="0" smtClean="0">
                <a:latin typeface="Times New Roman" panose="02020603050405020304" pitchFamily="18" charset="0"/>
                <a:cs typeface="Times New Roman" panose="02020603050405020304" pitchFamily="18" charset="0"/>
              </a:rPr>
              <a:t> </a:t>
            </a:r>
            <a:r>
              <a:rPr lang="en-US" sz="2800" b="1" i="1" dirty="0" smtClean="0">
                <a:latin typeface="Times New Roman" panose="02020603050405020304" pitchFamily="18" charset="0"/>
                <a:cs typeface="Times New Roman" panose="02020603050405020304" pitchFamily="18" charset="0"/>
              </a:rPr>
              <a:t>Ai </a:t>
            </a:r>
            <a:r>
              <a:rPr lang="en-US" sz="2800" b="1" i="1" dirty="0" err="1" smtClean="0">
                <a:latin typeface="Times New Roman" panose="02020603050405020304" pitchFamily="18" charset="0"/>
                <a:cs typeface="Times New Roman" panose="02020603050405020304" pitchFamily="18" charset="0"/>
              </a:rPr>
              <a:t>thế</a:t>
            </a:r>
            <a:r>
              <a:rPr lang="en-US" sz="2800" b="1" i="1" dirty="0" smtClean="0">
                <a:latin typeface="Times New Roman" panose="02020603050405020304" pitchFamily="18" charset="0"/>
                <a:cs typeface="Times New Roman" panose="02020603050405020304" pitchFamily="18" charset="0"/>
              </a:rPr>
              <a:t> </a:t>
            </a:r>
            <a:r>
              <a:rPr lang="en-US" sz="2800" b="1" i="1" dirty="0" err="1" smtClean="0">
                <a:latin typeface="Times New Roman" panose="02020603050405020304" pitchFamily="18" charset="0"/>
                <a:cs typeface="Times New Roman" panose="02020603050405020304" pitchFamily="18" charset="0"/>
              </a:rPr>
              <a:t>nào</a:t>
            </a:r>
            <a:r>
              <a:rPr lang="en-US" sz="2800" b="1" i="1" dirty="0" smtClean="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t</a:t>
            </a:r>
            <a:r>
              <a:rPr lang="en-US" sz="2800" dirty="0" err="1" smtClean="0">
                <a:latin typeface="Times New Roman" panose="02020603050405020304" pitchFamily="18" charset="0"/>
                <a:cs typeface="Times New Roman" panose="02020603050405020304" pitchFamily="18" charset="0"/>
              </a:rPr>
              <a:t>rong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đoạn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văn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dưới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đây</a:t>
            </a:r>
            <a:r>
              <a:rPr lang="en-US" sz="2800" dirty="0" smtClean="0">
                <a:latin typeface="Times New Roman" panose="02020603050405020304" pitchFamily="18" charset="0"/>
                <a:cs typeface="Times New Roman" panose="02020603050405020304" pitchFamily="18" charset="0"/>
              </a:rPr>
              <a:t>:</a:t>
            </a:r>
          </a:p>
          <a:p>
            <a:pPr algn="just"/>
            <a:r>
              <a:rPr lang="en-US" sz="2800" dirty="0" smtClean="0">
                <a:latin typeface="Times New Roman" panose="02020603050405020304" pitchFamily="18" charset="0"/>
                <a:cs typeface="Times New Roman" panose="02020603050405020304" pitchFamily="18" charset="0"/>
              </a:rPr>
              <a:t>    </a:t>
            </a:r>
            <a:r>
              <a:rPr lang="vi-VN" sz="2800" dirty="0" smtClean="0">
                <a:latin typeface="Times New Roman" panose="02020603050405020304" pitchFamily="18" charset="0"/>
                <a:cs typeface="Times New Roman" panose="02020603050405020304" pitchFamily="18" charset="0"/>
              </a:rPr>
              <a:t>Ôi </a:t>
            </a:r>
            <a:r>
              <a:rPr lang="vi-VN" sz="2800" dirty="0">
                <a:latin typeface="Times New Roman" panose="02020603050405020304" pitchFamily="18" charset="0"/>
                <a:cs typeface="Times New Roman" panose="02020603050405020304" pitchFamily="18" charset="0"/>
              </a:rPr>
              <a:t>chao! Chú chuồn chuồn nước mới đẹp làm sao! Màu vàng trên lưng chú lấp lánh. Bốn cái cánh mỏng như sợi giấy bóng. Cái đầu tròn và hai con mắt long lanh như thủy tinh. Thân chú nhỏ và thon vàng như màu vàng của nắng mùa thu. Chú đậu trên một cành lộc vừng ngả dài trên mặt hồ. Bốn cánh khẽ rung rung như còn đang phân </a:t>
            </a:r>
            <a:r>
              <a:rPr lang="vi-VN" sz="2800" dirty="0" smtClean="0">
                <a:latin typeface="Times New Roman" panose="02020603050405020304" pitchFamily="18" charset="0"/>
                <a:cs typeface="Times New Roman" panose="02020603050405020304" pitchFamily="18" charset="0"/>
              </a:rPr>
              <a:t>vân.</a:t>
            </a:r>
            <a:endParaRPr lang="en-US" dirty="0"/>
          </a:p>
          <a:p>
            <a:pPr algn="just"/>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Nguyễn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Thế</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Hội</a:t>
            </a:r>
            <a:endParaRPr lang="en-US" sz="2800" dirty="0">
              <a:latin typeface="Times New Roman" panose="02020603050405020304" pitchFamily="18" charset="0"/>
              <a:cs typeface="Times New Roman" panose="02020603050405020304" pitchFamily="18" charset="0"/>
            </a:endParaRPr>
          </a:p>
        </p:txBody>
      </p:sp>
      <p:cxnSp>
        <p:nvCxnSpPr>
          <p:cNvPr id="3" name="Straight Connector 2"/>
          <p:cNvCxnSpPr/>
          <p:nvPr/>
        </p:nvCxnSpPr>
        <p:spPr>
          <a:xfrm>
            <a:off x="7885355" y="1979407"/>
            <a:ext cx="3868163" cy="1075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87853" y="2420471"/>
            <a:ext cx="665182" cy="17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937708" y="2409713"/>
            <a:ext cx="5355516" cy="1075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455716" y="2429898"/>
            <a:ext cx="5355516" cy="1075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87853" y="2829261"/>
            <a:ext cx="1977615" cy="4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2272784" y="2829261"/>
            <a:ext cx="8829108" cy="2018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7113725" y="3258236"/>
            <a:ext cx="469750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99506" y="3711179"/>
            <a:ext cx="2058467" cy="120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87853" y="4084157"/>
            <a:ext cx="11934958"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Thân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chú</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nhỏ</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và</a:t>
            </a:r>
            <a:r>
              <a:rPr lang="en-US" sz="2800" dirty="0" smtClean="0">
                <a:latin typeface="Times New Roman" panose="02020603050405020304" pitchFamily="18" charset="0"/>
                <a:cs typeface="Times New Roman" panose="02020603050405020304" pitchFamily="18" charset="0"/>
              </a:rPr>
              <a:t> thon </a:t>
            </a:r>
            <a:r>
              <a:rPr lang="en-US" sz="2800" dirty="0" err="1" smtClean="0">
                <a:latin typeface="Times New Roman" panose="02020603050405020304" pitchFamily="18" charset="0"/>
                <a:cs typeface="Times New Roman" panose="02020603050405020304" pitchFamily="18" charset="0"/>
              </a:rPr>
              <a:t>vàng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như</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màu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vàng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nắng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mùa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thu</a:t>
            </a:r>
            <a:r>
              <a:rPr lang="vi-VN"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cxnSp>
        <p:nvCxnSpPr>
          <p:cNvPr id="38" name="Straight Connector 37"/>
          <p:cNvCxnSpPr/>
          <p:nvPr/>
        </p:nvCxnSpPr>
        <p:spPr>
          <a:xfrm>
            <a:off x="430306" y="4578208"/>
            <a:ext cx="128705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28238" y="4562210"/>
            <a:ext cx="801002" cy="492443"/>
          </a:xfrm>
          <a:prstGeom prst="rect">
            <a:avLst/>
          </a:prstGeom>
          <a:noFill/>
        </p:spPr>
        <p:txBody>
          <a:bodyPr wrap="square" rtlCol="0">
            <a:spAutoFit/>
          </a:bodyPr>
          <a:lstStyle/>
          <a:p>
            <a:r>
              <a:rPr lang="en-US" sz="2600" dirty="0" smtClean="0">
                <a:solidFill>
                  <a:srgbClr val="FF0000"/>
                </a:solidFill>
                <a:latin typeface="Times New Roman" panose="02020603050405020304" pitchFamily="18" charset="0"/>
                <a:cs typeface="Times New Roman" panose="02020603050405020304" pitchFamily="18" charset="0"/>
              </a:rPr>
              <a:t>CN</a:t>
            </a:r>
            <a:endParaRPr lang="en-US" sz="2600" dirty="0">
              <a:solidFill>
                <a:srgbClr val="FF0000"/>
              </a:solidFill>
              <a:latin typeface="Times New Roman" panose="02020603050405020304" pitchFamily="18" charset="0"/>
              <a:cs typeface="Times New Roman" panose="02020603050405020304" pitchFamily="18" charset="0"/>
            </a:endParaRPr>
          </a:p>
        </p:txBody>
      </p:sp>
      <p:sp>
        <p:nvSpPr>
          <p:cNvPr id="43" name="TextBox 42"/>
          <p:cNvSpPr txBox="1"/>
          <p:nvPr/>
        </p:nvSpPr>
        <p:spPr>
          <a:xfrm>
            <a:off x="99506" y="5087950"/>
            <a:ext cx="11934958"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Bốn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khẽ</a:t>
            </a:r>
            <a:r>
              <a:rPr lang="en-US" sz="2800" dirty="0" smtClean="0">
                <a:latin typeface="Times New Roman" panose="02020603050405020304" pitchFamily="18" charset="0"/>
                <a:cs typeface="Times New Roman" panose="02020603050405020304" pitchFamily="18" charset="0"/>
              </a:rPr>
              <a:t> rung </a:t>
            </a:r>
            <a:r>
              <a:rPr lang="en-US" sz="2800" dirty="0" err="1" smtClean="0">
                <a:latin typeface="Times New Roman" panose="02020603050405020304" pitchFamily="18" charset="0"/>
                <a:cs typeface="Times New Roman" panose="02020603050405020304" pitchFamily="18" charset="0"/>
              </a:rPr>
              <a:t>rung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như</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còn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đang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phân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vân</a:t>
            </a:r>
            <a:r>
              <a:rPr lang="vi-VN"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cxnSp>
        <p:nvCxnSpPr>
          <p:cNvPr id="44" name="Straight Connector 43"/>
          <p:cNvCxnSpPr/>
          <p:nvPr/>
        </p:nvCxnSpPr>
        <p:spPr>
          <a:xfrm>
            <a:off x="430306" y="5603422"/>
            <a:ext cx="1287056" cy="77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757413" y="5611170"/>
            <a:ext cx="801002" cy="492443"/>
          </a:xfrm>
          <a:prstGeom prst="rect">
            <a:avLst/>
          </a:prstGeom>
          <a:noFill/>
        </p:spPr>
        <p:txBody>
          <a:bodyPr wrap="square" rtlCol="0">
            <a:spAutoFit/>
          </a:bodyPr>
          <a:lstStyle/>
          <a:p>
            <a:r>
              <a:rPr lang="en-US" sz="2600" dirty="0" smtClean="0">
                <a:solidFill>
                  <a:srgbClr val="FF0000"/>
                </a:solidFill>
                <a:latin typeface="Times New Roman" panose="02020603050405020304" pitchFamily="18" charset="0"/>
                <a:cs typeface="Times New Roman" panose="02020603050405020304" pitchFamily="18" charset="0"/>
              </a:rPr>
              <a:t>CN</a:t>
            </a:r>
            <a:endParaRPr lang="en-US" sz="2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442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ppt_x"/>
                                          </p:val>
                                        </p:tav>
                                        <p:tav tm="100000">
                                          <p:val>
                                            <p:strVal val="#ppt_x"/>
                                          </p:val>
                                        </p:tav>
                                      </p:tavLst>
                                    </p:anim>
                                    <p:anim calcmode="lin" valueType="num">
                                      <p:cBhvr additive="base">
                                        <p:cTn id="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barn(inVertical)">
                                      <p:cBhvr>
                                        <p:cTn id="13" dur="500"/>
                                        <p:tgtEl>
                                          <p:spTgt spid="38"/>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barn(inVertical)">
                                      <p:cBhvr>
                                        <p:cTn id="16" dur="500"/>
                                        <p:tgtEl>
                                          <p:spTgt spid="39"/>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3"/>
                                        </p:tgtEl>
                                        <p:attrNameLst>
                                          <p:attrName>style.visibility</p:attrName>
                                        </p:attrNameLst>
                                      </p:cBhvr>
                                      <p:to>
                                        <p:strVal val="visible"/>
                                      </p:to>
                                    </p:set>
                                    <p:anim calcmode="lin" valueType="num">
                                      <p:cBhvr additive="base">
                                        <p:cTn id="21" dur="500" fill="hold"/>
                                        <p:tgtEl>
                                          <p:spTgt spid="43"/>
                                        </p:tgtEl>
                                        <p:attrNameLst>
                                          <p:attrName>ppt_x</p:attrName>
                                        </p:attrNameLst>
                                      </p:cBhvr>
                                      <p:tavLst>
                                        <p:tav tm="0">
                                          <p:val>
                                            <p:strVal val="#ppt_x"/>
                                          </p:val>
                                        </p:tav>
                                        <p:tav tm="100000">
                                          <p:val>
                                            <p:strVal val="#ppt_x"/>
                                          </p:val>
                                        </p:tav>
                                      </p:tavLst>
                                    </p:anim>
                                    <p:anim calcmode="lin" valueType="num">
                                      <p:cBhvr additive="base">
                                        <p:cTn id="22"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barn(inVertical)">
                                      <p:cBhvr>
                                        <p:cTn id="27" dur="500"/>
                                        <p:tgtEl>
                                          <p:spTgt spid="44"/>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45"/>
                                        </p:tgtEl>
                                        <p:attrNameLst>
                                          <p:attrName>style.visibility</p:attrName>
                                        </p:attrNameLst>
                                      </p:cBhvr>
                                      <p:to>
                                        <p:strVal val="visible"/>
                                      </p:to>
                                    </p:set>
                                    <p:animEffect transition="in" filter="barn(inVertical)">
                                      <p:cBhvr>
                                        <p:cTn id="30"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9" grpId="0"/>
      <p:bldP spid="43" grpId="0"/>
      <p:bldP spid="4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157973" y="29699"/>
            <a:ext cx="7696200" cy="553998"/>
          </a:xfrm>
          <a:prstGeom prst="rect">
            <a:avLst/>
          </a:prstGeom>
          <a:noFill/>
        </p:spPr>
        <p:txBody>
          <a:bodyPr wrap="square" rtlCol="0">
            <a:spAutoFit/>
          </a:bodyPr>
          <a:lstStyle/>
          <a:p>
            <a:pPr algn="ctr"/>
            <a:r>
              <a:rPr lang="en-US" sz="3000" b="1" dirty="0" err="1" smtClean="0">
                <a:solidFill>
                  <a:srgbClr val="FF0000"/>
                </a:solidFill>
                <a:latin typeface="Times New Roman" panose="02020603050405020304" pitchFamily="18" charset="0"/>
                <a:cs typeface="Times New Roman" panose="02020603050405020304" pitchFamily="18" charset="0"/>
              </a:rPr>
              <a:t>Chủ</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ngữ</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trong</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câu</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kể</a:t>
            </a:r>
            <a:r>
              <a:rPr lang="en-US" sz="3000" b="1" dirty="0" smtClean="0">
                <a:solidFill>
                  <a:srgbClr val="FF0000"/>
                </a:solidFill>
                <a:latin typeface="Times New Roman" panose="02020603050405020304" pitchFamily="18" charset="0"/>
                <a:cs typeface="Times New Roman" panose="02020603050405020304" pitchFamily="18" charset="0"/>
              </a:rPr>
              <a:t> Ai </a:t>
            </a:r>
            <a:r>
              <a:rPr lang="en-US" sz="3000" b="1" dirty="0" err="1" smtClean="0">
                <a:solidFill>
                  <a:srgbClr val="FF0000"/>
                </a:solidFill>
                <a:latin typeface="Times New Roman" panose="02020603050405020304" pitchFamily="18" charset="0"/>
                <a:cs typeface="Times New Roman" panose="02020603050405020304" pitchFamily="18" charset="0"/>
              </a:rPr>
              <a:t>thế</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nào</a:t>
            </a:r>
            <a:r>
              <a:rPr lang="en-US" sz="3000" b="1" dirty="0" smtClean="0">
                <a:solidFill>
                  <a:srgbClr val="FF0000"/>
                </a:solidFill>
                <a:latin typeface="Times New Roman" panose="02020603050405020304" pitchFamily="18" charset="0"/>
                <a:cs typeface="Times New Roman" panose="02020603050405020304" pitchFamily="18" charset="0"/>
              </a:rPr>
              <a:t> ?</a:t>
            </a:r>
            <a:endParaRPr lang="en-US" sz="3000" b="1" dirty="0">
              <a:solidFill>
                <a:srgbClr val="FF0000"/>
              </a:solidFill>
              <a:latin typeface="Times New Roman" panose="02020603050405020304" pitchFamily="18" charset="0"/>
              <a:cs typeface="Times New Roman" panose="02020603050405020304" pitchFamily="18" charset="0"/>
            </a:endParaRPr>
          </a:p>
        </p:txBody>
      </p:sp>
      <p:sp>
        <p:nvSpPr>
          <p:cNvPr id="18" name="TextBox 17"/>
          <p:cNvSpPr txBox="1"/>
          <p:nvPr/>
        </p:nvSpPr>
        <p:spPr>
          <a:xfrm>
            <a:off x="1157914" y="583697"/>
            <a:ext cx="10595604" cy="523220"/>
          </a:xfrm>
          <a:prstGeom prst="rect">
            <a:avLst/>
          </a:prstGeom>
          <a:noFill/>
        </p:spPr>
        <p:txBody>
          <a:bodyPr wrap="square" rtlCol="0">
            <a:spAutoFit/>
          </a:bodyPr>
          <a:lstStyle/>
          <a:p>
            <a:r>
              <a:rPr lang="en-US" sz="2800" b="1" dirty="0" smtClean="0">
                <a:solidFill>
                  <a:srgbClr val="0070C0"/>
                </a:solidFill>
                <a:latin typeface="Times New Roman" panose="02020603050405020304" pitchFamily="18" charset="0"/>
                <a:cs typeface="Times New Roman" panose="02020603050405020304" pitchFamily="18" charset="0"/>
              </a:rPr>
              <a:t>III/ </a:t>
            </a:r>
            <a:r>
              <a:rPr lang="en-US" sz="2800" b="1" dirty="0" err="1" smtClean="0">
                <a:solidFill>
                  <a:srgbClr val="0070C0"/>
                </a:solidFill>
                <a:latin typeface="Times New Roman" panose="02020603050405020304" pitchFamily="18" charset="0"/>
                <a:cs typeface="Times New Roman" panose="02020603050405020304" pitchFamily="18" charset="0"/>
              </a:rPr>
              <a:t>Luyện</a:t>
            </a:r>
            <a:r>
              <a:rPr lang="en-US" sz="2800" b="1" dirty="0" smtClean="0">
                <a:solidFill>
                  <a:srgbClr val="0070C0"/>
                </a:solidFill>
                <a:latin typeface="Times New Roman" panose="02020603050405020304" pitchFamily="18" charset="0"/>
                <a:cs typeface="Times New Roman" panose="02020603050405020304" pitchFamily="18" charset="0"/>
              </a:rPr>
              <a:t> </a:t>
            </a:r>
            <a:r>
              <a:rPr lang="en-US" sz="2800" b="1" dirty="0" err="1" smtClean="0">
                <a:solidFill>
                  <a:srgbClr val="0070C0"/>
                </a:solidFill>
                <a:latin typeface="Times New Roman" panose="02020603050405020304" pitchFamily="18" charset="0"/>
                <a:cs typeface="Times New Roman" panose="02020603050405020304" pitchFamily="18" charset="0"/>
              </a:rPr>
              <a:t>tập</a:t>
            </a:r>
            <a:r>
              <a:rPr lang="en-US" sz="2800" b="1" dirty="0" smtClean="0">
                <a:solidFill>
                  <a:srgbClr val="0070C0"/>
                </a:solidFill>
                <a:latin typeface="Times New Roman" panose="02020603050405020304" pitchFamily="18" charset="0"/>
                <a:cs typeface="Times New Roman" panose="02020603050405020304" pitchFamily="18" charset="0"/>
              </a:rPr>
              <a:t>:</a:t>
            </a:r>
            <a:endParaRPr lang="en-US" sz="2800" b="1" dirty="0">
              <a:solidFill>
                <a:srgbClr val="0070C0"/>
              </a:solidFill>
              <a:latin typeface="Times New Roman" panose="02020603050405020304" pitchFamily="18" charset="0"/>
              <a:cs typeface="Times New Roman" panose="02020603050405020304" pitchFamily="18" charset="0"/>
            </a:endParaRPr>
          </a:p>
        </p:txBody>
      </p:sp>
      <p:sp>
        <p:nvSpPr>
          <p:cNvPr id="19" name="TextBox 18"/>
          <p:cNvSpPr txBox="1"/>
          <p:nvPr/>
        </p:nvSpPr>
        <p:spPr>
          <a:xfrm>
            <a:off x="0" y="1106917"/>
            <a:ext cx="12192000" cy="954107"/>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2. </a:t>
            </a:r>
            <a:r>
              <a:rPr lang="en-US" sz="2800" dirty="0" err="1" smtClean="0">
                <a:latin typeface="Times New Roman" panose="02020603050405020304" pitchFamily="18" charset="0"/>
                <a:cs typeface="Times New Roman" panose="02020603050405020304" pitchFamily="18" charset="0"/>
              </a:rPr>
              <a:t>Viết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một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đoạn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văn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khoảng</a:t>
            </a:r>
            <a:r>
              <a:rPr lang="en-US" sz="2800" dirty="0" smtClean="0">
                <a:latin typeface="Times New Roman" panose="02020603050405020304" pitchFamily="18" charset="0"/>
                <a:cs typeface="Times New Roman" panose="02020603050405020304" pitchFamily="18" charset="0"/>
              </a:rPr>
              <a:t> 5 </a:t>
            </a:r>
            <a:r>
              <a:rPr lang="en-US" sz="2800" dirty="0" err="1" smtClean="0">
                <a:latin typeface="Times New Roman" panose="02020603050405020304" pitchFamily="18" charset="0"/>
                <a:cs typeface="Times New Roman" panose="02020603050405020304" pitchFamily="18" charset="0"/>
              </a:rPr>
              <a:t>câu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về</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một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loại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trái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cây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em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thích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trong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đoạn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văn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có</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dùng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một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số</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câu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kể</a:t>
            </a:r>
            <a:r>
              <a:rPr lang="en-US" sz="2800" dirty="0" smtClean="0">
                <a:latin typeface="Times New Roman" panose="02020603050405020304" pitchFamily="18" charset="0"/>
                <a:cs typeface="Times New Roman" panose="02020603050405020304" pitchFamily="18" charset="0"/>
              </a:rPr>
              <a:t> </a:t>
            </a:r>
            <a:r>
              <a:rPr lang="en-US" sz="2800" b="1" i="1" dirty="0" smtClean="0">
                <a:latin typeface="Times New Roman" panose="02020603050405020304" pitchFamily="18" charset="0"/>
                <a:cs typeface="Times New Roman" panose="02020603050405020304" pitchFamily="18" charset="0"/>
              </a:rPr>
              <a:t>Ai </a:t>
            </a:r>
            <a:r>
              <a:rPr lang="en-US" sz="2800" b="1" i="1" dirty="0" err="1" smtClean="0">
                <a:latin typeface="Times New Roman" panose="02020603050405020304" pitchFamily="18" charset="0"/>
                <a:cs typeface="Times New Roman" panose="02020603050405020304" pitchFamily="18" charset="0"/>
              </a:rPr>
              <a:t>thế</a:t>
            </a:r>
            <a:r>
              <a:rPr lang="en-US" sz="2800" b="1" i="1" dirty="0" smtClean="0">
                <a:latin typeface="Times New Roman" panose="02020603050405020304" pitchFamily="18" charset="0"/>
                <a:cs typeface="Times New Roman" panose="02020603050405020304" pitchFamily="18" charset="0"/>
              </a:rPr>
              <a:t> </a:t>
            </a:r>
            <a:r>
              <a:rPr lang="en-US" sz="2800" b="1" i="1" dirty="0" err="1" smtClean="0">
                <a:latin typeface="Times New Roman" panose="02020603050405020304" pitchFamily="18" charset="0"/>
                <a:cs typeface="Times New Roman" panose="02020603050405020304" pitchFamily="18" charset="0"/>
              </a:rPr>
              <a:t>nào</a:t>
            </a:r>
            <a:r>
              <a:rPr lang="en-US" sz="2800" b="1" i="1" dirty="0" smtClean="0">
                <a:latin typeface="Times New Roman" panose="02020603050405020304" pitchFamily="18" charset="0"/>
                <a:cs typeface="Times New Roman" panose="02020603050405020304" pitchFamily="18" charset="0"/>
              </a:rPr>
              <a:t> ?</a:t>
            </a:r>
            <a:endParaRPr lang="en-US" sz="2800" b="1" i="1" dirty="0">
              <a:latin typeface="Times New Roman" panose="02020603050405020304" pitchFamily="18" charset="0"/>
              <a:cs typeface="Times New Roman" panose="02020603050405020304" pitchFamily="18" charset="0"/>
            </a:endParaRPr>
          </a:p>
        </p:txBody>
      </p:sp>
      <p:sp>
        <p:nvSpPr>
          <p:cNvPr id="20" name="TextBox 19"/>
          <p:cNvSpPr txBox="1"/>
          <p:nvPr/>
        </p:nvSpPr>
        <p:spPr>
          <a:xfrm>
            <a:off x="0" y="2061024"/>
            <a:ext cx="12192000" cy="2677656"/>
          </a:xfrm>
          <a:prstGeom prst="rect">
            <a:avLst/>
          </a:prstGeom>
          <a:noFill/>
        </p:spPr>
        <p:txBody>
          <a:bodyPr wrap="square" rtlCol="0">
            <a:spAutoFit/>
          </a:bodyPr>
          <a:lstStyle/>
          <a:p>
            <a:pPr algn="just"/>
            <a:r>
              <a:rPr lang="en-US" sz="2800" dirty="0" smtClean="0">
                <a:solidFill>
                  <a:srgbClr val="CC00CC"/>
                </a:solidFill>
                <a:latin typeface="Times New Roman" panose="02020603050405020304" pitchFamily="18" charset="0"/>
                <a:cs typeface="Times New Roman" panose="02020603050405020304" pitchFamily="18" charset="0"/>
              </a:rPr>
              <a:t>    </a:t>
            </a:r>
            <a:r>
              <a:rPr lang="vi-VN" sz="2800" dirty="0" smtClean="0">
                <a:solidFill>
                  <a:srgbClr val="CC00CC"/>
                </a:solidFill>
                <a:latin typeface="Times New Roman" panose="02020603050405020304" pitchFamily="18" charset="0"/>
                <a:cs typeface="Times New Roman" panose="02020603050405020304" pitchFamily="18" charset="0"/>
              </a:rPr>
              <a:t>Mùa </a:t>
            </a:r>
            <a:r>
              <a:rPr lang="vi-VN" sz="2800" dirty="0">
                <a:solidFill>
                  <a:srgbClr val="CC00CC"/>
                </a:solidFill>
                <a:latin typeface="Times New Roman" panose="02020603050405020304" pitchFamily="18" charset="0"/>
                <a:cs typeface="Times New Roman" panose="02020603050405020304" pitchFamily="18" charset="0"/>
              </a:rPr>
              <a:t>hè có rất nhiều loại trái cây ngon, nhưng em thích nhất vẫn là dưa hấu. Trái dưa hấu to như cái mũ bảo hiểm, vỏ mỏng, màu xanh sẫm đậm nhạt tùy chỗ. Khi bổ ra, để lộ phần ruột giòn, ngọt màu đỏ tươi. Dưa hấu khi ăn cảm giác vừa mát mẻ, lại ngọt thanh, tuyệt vời vô cùng. Vào mùa hè nóng nực, một miếng dưa hấu cũng thu hút chẳng kém gì que kem cả. Đối với em, dưa hấu thực sự là vua của các loại quả vào mùa hè.</a:t>
            </a:r>
            <a:endParaRPr lang="en-US" sz="2800" b="1" i="1" dirty="0">
              <a:solidFill>
                <a:srgbClr val="CC00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3162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9D600B10-779B-4334-AF93-05CEBF37D1B0"/>
  <p:tag name="ISPRING_SCORM_RATE_SLIDES" val="1"/>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內容清單"/>
  <p:tag name="ISPRINGCLOUDFOLDERID" val="0"/>
  <p:tag name="ISPRINGCLOUDFOLDERPATH" val="函式庫"/>
  <p:tag name="ISPRING_PLAYERS_CUSTOMIZATION" val="UEsDBBQAAgAIAGy03Epaf7mZOgQAAOEOAAAdAAAAdW5pdmVyc2FsL2NvbW1vbl9tZXNzYWdlcy5sbmetV/9u2zYQ/r9A34EQUGADtrQd0KIYEge0xNhCZMmV6DjZDwiMxNhEKDGTKLfZX32aPtieZEfKbuymg6R0gG2YtO+7091335HHpx8LiTa8qoUqT5zXR68cxMtM5aJcnTgLevbzOwfVmpU5k6rkJ06pHHQ6ev7sWLJy1bAVh+/PnyF0XPC6hmU9MquHNRL5iTMfp240m+PwKg2iSZSO/YkzclVxx8p7FKiV+qP64Ze37z6+fvP2x+OXW8s+QMkMB8EhFLJIb171AAppHAUpoJEgDckldUbmc5hdtKCBHxJntP0yzHoekwtnZD477RZxTEKaJoHvkdRP0jCiNhcBocRzRleqQWu24UgrtBH8A9JrDpXUouKoliK3P2QKNsqGdznzohn2wzQmCY19l/pR6IwSVVX3P1lY1ui1qsBdjXJRs2vJc+sTOGN/v6t4Da6ZBk4heOm1gH+qgonyqNN1jJd+OElpFAVJSkJvt+OMSJkjr2LGzUCUGCckBoCK1bx6gm1qWWbNEZZyGMLUn0wDeFMTwlSs1hLeemgccwI1mPOyywo4QmJgV5Iso9gzSQNXiKE7VtcfVJUf8GO/UF3AfuhGQEGX7oFTg7EDhhoLUI6q4pnuApuRJMETko6jSyAy9F00xCI6h3Y7H2JxRRJoEZJ02YT4wp9gQ3jTYjv+7/orY4bO8h6xLAM7k76NUE0NOyal0AW20+phXhLyfgFV83HwjS5uASGxtl4rseEQQpV3swc0xSWe4c/7hf9beob9gHgpEMqLlim1YmecMZCHUmnEpFTmAcAvyzeszDi65hlrgPD38Ldc5PZvptg2kr8a8TdieistL7aqFHrk8sXRwNAOhOxxhEVTQ3ha8+JOd7neC/8pURhi/2cIfR59oP+kbdaxDx0wFqq/BQF5NoIEiir7W/nhGTiatz0PouCXNwN8htEWIFToqRgXkKqDEC4ghQPsl2Sc+BSG7ZJf10J3zjFb2bZA3y5qBgcHyTV/KOw1v1HQE5KzTTvOQNZspTsLujctD7SH+jSAkEMAXLUjESClKCD+vAfmYkZ2GWgl4+BJlqqRuW1RKW6tbEBum4I/nsM3lSrsrmT1jrytap1+TxTtw8Wt0/mAeZIQHLvT1MWhS8wRzjSN7GkEXDQxBTRJAzw25kDKgulsDVp5o5oy7wnUnsI8coYBbJvShLMqW//z6XNPjK8iaXfRdvfXQSDQYUaIyBew30Olef1nFwjF40M7u+hjtT217ux6HmKpD3T4X06HrNX0QhWwddTtF9i2LRqmFLvTGRAysfxTTZV1j959hBmOz0FU7PnKGc1YdQuKRJWSg1Bsqg0B9TDvDxeHRktR8iG236fp5oGpP0+x59lbFDSfFNltO7xyOCtm2+uUhOtUXzB3ikMQvK/weC70QEA7I3byAo3erh/afPN4ZHxZ1fYyevxy7276L1BLAwQUAAIACABstNxKmd7J2s4DAAAxDwAAJwAAAHVuaXZlcnNhbC9mbGFzaF9wdWJsaXNoaW5nX3NldHRpbmdzLnhtbNVXX3PaRhB/51PcqJPHIDu1a4cReDy2GDPBQJDcJtPpeA7dgq4+3am6E4Q89dPkg/WTdE9nYwg4Fc244w4PoNXub//9do8Lzj5lgsyh0FzJtnfYPPAIyEQxLmdt7ybuvj71iDZUMiqUhLYnlUfOOo0gLyeC6zQCY1BVE4SRupWbtpcak7d8f7FYNLnOC/tWidIgvm4mKvPzAjRIA4WfC7rEL7PMQXudRoOQwImuFSsFEM4wBMltdFR0BdWp5zu1CU3uZoUqJbtQQhWkmE3a3g+n5/bzoOOgLnkG0ianOyi0YtOijHEbDxUR/wwkBT5LMfCTI48sODNp23tzZFFQ299GqbBdDtSiXChMRpp7+AwMZdRQ9+j8Gfhk9IPAidhS0ownMb4hNv+2dxnfRv3eZXg7GMZhdHsVX/ddDHsYxeGHeA+juBf3w33068JffRyF435v8O42Hg77cW/0aIUV3ShI4G9WLMDKqrJIYFWwwKRlNpGUCyTbV2XUYJCughYziFWXYxOnVGjwyO85zN6XVHCzRFYfIKvvAPJznUNixrZtbc8UJXiPcA4QA8Nerihx/HZFiZPTjdR95/0xrZ1RBtQYmqRIHpRVoQX+uuhBbarkRmr2mUyUYKuEIJsAG9AM1kYiuuOyi5qHHpliEwSmel5wKjzCDaaerIx1OdGGm2oIu+uaBLFw2IFcR1ulSFJa6I2Kr6puiZ90fh0oA/o3Vwonekr1F1UKRpaqJILfATGKYJvLDH+lQNaHiUwLlVVSHHdDtOAY3JzDAthZHUcf0UVWoiVumlyAcR7+KPlnMoGpKhAX6Bx3Esq5dvjNvYBzqvUjKH2I8ZUbkd7gMvzwyiZI2ZzKZE9w5AZkuXkOfIq5S4UuhFBYzTUIrExCSw1VfxhnlVqdNGv7Tum8arptZAWK7eYYj8PEFwmymMsS6gImVBIlxZLQBDeFthSac1VqlDiyOGj9rwJ0poTLKtQZDhs6KxgUddAODt/8eHT808np21bT/+vPL6+/aXS/PUeCWm9ufV48uZ7rWX21pP/B6Buresu2q4rMMpRtOd19/Nyvye1FEvh2we3ed9VafonrLgrPxxdXZBxGN/04atUhw0ARLFiSIpum9s9KHZvhTYztCOuojsbhz7XCwL7UmoQwqgU3rJXHuzpaY3cMjNaOgFoh4A6fuQMDt7jgGUdW/i/G86lJ+f7J/k+m87v+jbjRfqbpBFokKXb02Vjw4rffc5b3JVXMPa3uDxsXhsDfeTWzbzIueYZ1tKf76j7XOT46wCvIzleNBqJtXnM7jb8BUEsDBBQAAgAIAGy03Eo6Kj9OugIAAFgKAAAhAAAAdW5pdmVyc2FsL2ZsYXNoX3NraW5fc2V0dGluZ3MueG1slVbbTuMwEH3nK6rue8Ney0qmEpSuhNRdECDenWSaWHXsyJ6U7d+v7TjEbhua7QipnjnHc/UUordMLC4mE5JJLtUzIDJRaKvpdBOWX0/TBlGKWSYFgsCZkKqifLr49Mt9SOKQ51hyB2osZ0Mz6N3M3WcMxfv4PrcyRMhkVVOxX8tCzlKabQslG5GfDa3c16A4E1uDvPw5X64GHXCm8R6himJaXVkZR6kVaA02pB8rK2dZnKbAO0+X7jOS07v6OPsD2o5pho5289nKEK2mBcRFvrqxMowX5va4K3MrHxMQ/qKBfv1iZRDK6R5UfPndNyuDDFk39f/MSK1kYQsacz5u4juHS5qb52ejurRylmATso7OdsGXx+V6F4D81/DdE/tcleSPtq4HC8E2PeWwQNUASbpTa9OlfHto0LyPzh5qesyjifmRNhoWG8q1h/XKHvgEb0zkIcpresir5E0FyzbgEBkbesJyeeuWRYh91wUxKth5ZZ9KoOyRf0xhj5CBskc+c5bDg+D74wgOTS2p6/It9f0MGuDJUQeMGQQ1x9yH0p06q3W1to9XB7F6RYepZA4LbeN5YRXY1pHE6dqYkqOgiKA7VlBkUvy2uHTvstEkOTD4aTs9WwQZcjg1ci5Gs6jDernzxdmCkPaHoU+uPU/Q7PHrKUWkWVmZHyY9nXieeSimMNPkNMNuSgMHdS82MuA430OkiqotqBcp+Vg3QiLosdfL9n0NwUkS1IAkp6tM/CWnyi+aKgW1Ml1joLsqx8oWWLKi5OYPXxm8QX7AGLC2VCzNfYKy97kMFH4IgKqs7Ka2PbSWquHIOOyAe2ugcCkP5Ua0mdKhgbvBNWwwHDmvGTWTfln0sxIvkUB/Av9qwoouPrCMGHukqXaZRS+/28TB1dFy7haanb5wl7mzH6boZmM/LqFR2v8o/wFQSwMEFAACAAgAbLTcSrJ85P+jAwAAQg4AACYAAAB1bml2ZXJzYWwvaHRtbF9wdWJsaXNoaW5nX3NldHRpbmdzLnhtbNVXUXPaOBB+51do3OljcdJLLyljyGQSZ8KUAAWn187NTUZYC9ZFllxJhtKn/pr+sP6SrqyEhJLkzF3buxsewOvdb3e/XX020eGHXJA5aMOVbAe7zZ2AgEwV43LWDi6S02cHATGWSkaFktAOpArIYacRFeVEcJONwVp0NQRhpGkVth1k1hatMFwsFk1uCu3uKlFaxDfNVOVhocGAtKDDQtAlftllASboNBqERN50rlgpgHCGJUjuqqPizOYiCL3XhKZXM61KyY6VUJro2aQdPDk4cp8bH490wnOQrjfTQaMz2xZljLtyqBjzj0Ay4LMM697fC8iCM5u1g+d7DgW9w02UCtu3QB3KscJepL2Gz8FSRi31lz6fhQ/W3Bi8iS0lzXma4B3i2m8HJ8nluNc9iS/7gyQeX54l5z1fwxZBSfw22SIo6Sa9eBv/uvBn74bxqNftv7pMBoNe0h3eRiGja4RE4TpjETKrSp3CirDIZmU+kZQL3LVvaDRgcVsF1TNI1CnHIU6pMBCQPwuYvS6p4HaJS72DS30FUByZAlI7cmNrB1aXENzCeUAsDGe5WokXL1crsX+w1nros9+2dW+VEbWWphkuD9qq0qLwrunGbarkWmvumkyUYKuGpsiywF6ONKciINxib+nqrnUM2FMukH8Xu9ucSrvRXJpRbdY4XPHoVjnt/N5XFswfvjlvesj1N1UKRpaqJIJfAbGK4ODKHH9lQO4eDzLVKq+sghpLjOAMyJzDAthhnUTvMEVeYiRKRyHA+gzvS/6RTGCqNOICnaPIoJ0bj9/cCrigxtyC0psan/ql7/ZP4rdPXYOUzalMtwTHaUNe2B+BT7F3qTCFEArZvAOBzKS0NFDNh3FWudVps3bujM6robtBVqA4bo71eEy8keIWcllCXcCUSqKkWBKa4tk3boXmXJUGLX5ZPLT5WwX6UMJlVeoMHyiYTDPQddB2dp//svfi1/2Dl61m+OXT52ePBl3r4VBQl80L4vGDglsv6hvZ/YugR8R3I/ZU6dxtKNtIev8D5Vr4NoUkCp3s3K9gldD+HAEbx0ej4zMyiscXvWTcqjPeviJIQZrhfkzdC0WdmMFFggTHdVyHo/hNrTKQ6Vq7HY9rwQ1q9fGqjtfIC/vwjqjXKgFVeeYfAajLgucc9+x/ceAe2v1/flZ/ynl7/I3Bn8bvdd6A6jTDGf2wuf77CvVdCfsvceCvVu/hay/eUXjvX5wG2tf/93UaXwFQSwMEFAACAAgAbLTcSoITx3SWAQAAIgYAAB8AAAB1bml2ZXJzYWwvaHRtbF9za2luX3NldHRpbmdzLmpzjZTLbsIwEEX3fAVytxWiT2h3qFCpEotKZVd1YcIQIhzbsk0KRfx7M+YVO5NSzya+OrrziDzbVrs8LGHt5/bWf/v7e3j3GqDmzAquQ1006DnqzIpsBpMsB5FJYBFSIDLnwsJJ350RyplJ7zrdfKCvrRgyRdD6lKAiGgK0FFgQ4DcFrinxJ2zu0Ni+qcqopyvnlOwkSjqQriOVybln2NWrP9UeI1gVYC6gc55AYNrzp4k8Oz70MKpconLN5WasUtWZ8mSZGrWSs6b8i40GU/705R7oPvVeRoGdyKx7c5DHiUd9jGZSG7AWDnkfRxgkLPgURMW3688faGBcbyiii8xm7kgPbjCqtOYp1KbUH2CEmCy9atPsYdQ5B2u3J+5uMQJC8A2YmtXwHiMAlV7pf/xAbVSKE6mh9ZmfUKH4LJPpIXUXg+SwWLRtmt65UV/+kAVPSEVPaEE9v7xpecSgJUB31IK8Nso7puwEJUoih6JATYAFvUhcvEjw/tlm3DmeLPJyP5TrsZwDN0swE6VEWf7XpULjXK3dL1BLAwQUAAIACABstNxKGtrqO6oAAAAfAQAAGgAAAHVuaXZlcnNhbC9pMThuX3ByZXNldHMueG1snY8xD8IgEIV3fgW5XbBb0wDdTNwcdDYVUUno0XDU+vOF1Bhnh0vuXd73Xk71rzHwp0vkI2poxBa4QxuvHu8aTsfdpgVOecDrECI6DRiB94Yp37R4SI5cJl4ikDQ8cp46KZdlEZ6mVBIohjmXYBI2jrLMGFFWUk4rCivb+b/ozw0MY5yry+xD3qMpe1GrhVOyGipzdig83iLIalDy667KzpRLRRFK/jxm2BtQSwMEFAACAAgAbLTcSp7BrKdoAAAAbAAAABwAAAB1bml2ZXJzYWwvbG9jYWxfc2V0dGluZ3MueG1sDcq7CsMwDEbhPU8htPe2ZYiTodAxS9IHEMlPMchSsZ3Svn29nQPfMH2T0ge5RLfAt/OVCbb5Hu0V+Lk+Tj1TqWK7qBsCmzNNYzeob6ILam2w0Fvlh7witaiYJTW5xHagux+5gC9j9wdQSwMEFAACAAgAdrjDRM6CCTfsAgAAiAgAABQAAAB1bml2ZXJzYWwvcGxheWVyLnhtbK1VTW/bMAw9p8D+g6F7raRd1zSQW3QFih3WoUDWbbdAtRlbi215klw3/fWj/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5UBCUn9/aFpkvSBWw7bgyT1cXPh7g2y33jVT7G4RhF9UKuq1obiWaW4JaDreNvu4oSHPbLXCTK2hKNWNPIgD5hSvFbVtcGpUDoyNjjaVDMKPVlWuROkFYZJL47B+0sX4jaX7q15QpAf9DmE9I1NZEpAE83wr0MZBgTQ1gsa3NNVns2phdTjp/THp9PTBVOdai4EUcw1UIOIYBN5x2dnoICoprdPFzNcL2Dg6CIxFGMT5mkmF8epAm4Wo3ydA7OAiOpb+bgLbmtox0XMdRM7UdxOjEOmF+ro1MxEvZnoM9Y1ZlH742cs3RdSbag/P5H6M4iNEM5pZMrC771ttXzeG9nVOjO59NVlkG3YrzACbPKq9mFvJs5BPAluexuenn1OzDHnSU89R0THN9x36XxVq8gFOIwP7pFqe2JhHYnvHIh+VpjwH1xO0yCF+apiIyWktSqXlIOYa1eRJQVJhqVj6i6qGSeRqMtHGz7uegY9xV1wq4E8MWM12cYPPJzCPv8aW+y8XZRXeV88VFgy3zuq8CV7m8YVXXCXedQet+bS/C6pnH199QSwMEFAACAAgAbLTcSrkX7vmmCAAAlSIAACkAAAB1bml2ZXJzYWwvc2tpbl9jdXN0b21pemF0aW9uX3NldHRpbmdzLnhtbK1azY7buhXe9ykIBxdogSL+/5nCcSFL9IwQW/a1NDNJi8KQLc5YGEl0JdrJXHhxgbvtpsu+QLd9gL5NF0X7Fj2kJFuSf4ZKGmcGEXm+7xwenh9STj96cQN1GzHquz/ZzKWBSRhzg+do8CuE+ivq0XAWkogwMZAfQoHtkw+V+4C5zCNOBUXMDhw7dD5UnmwvIpUYkoKQCxPLLWM0eL+iASMBex/Q0Le9CtrZ3haoRuJPpfo2kO5IWAL2ZK9IUVntTUBOyXnxFfU3dvA6ps/0/dJevTyHdBs4MpatXzck9Nzg5SB801Vx96ys50ZMZ8Q/Yxbu8Y8EagN7FhHnjfUcMJ69JJ6MBwqIoporHiggd27ksjcN3NjP5JynL0kHwHxuYxr8cwXDyFd2kG42+Oe8tGe/krCERXSz3ZQMlU1In7lbS2hJER61HUjng7hW45/rGL4krukNHTkPtTT+SeX61UyZEJWkWiwlMdGjGzj0ix480QSYlhCVz0aDGordgnpdpaf14Kk1bDVQt4UbuIc03FZh7qap3TRVmNMadbVfLVDEvCFZQdk4z9qv5mZPAXoQkZDpgUO+Dpp56exUfgW3IXge5KJBp8U/+1TrXriqhVr1dreN9w2l2Wx2kNrW6lpt3+3edJU6wrVWu9bcD3s88FC93a7fdPb1bqPdhKfRTQdYWvimg1rdVquh7Ru4AWikKEOtoe67zZt6XQFtuHej7kejYbdWQ/V6vdnS9u1OczSsIZBuAofS7HEHNrXmsNnZK0Ol3muikToajlp7rOGO2ka9Bu7UavvWcNis1Y7OPa4u667jqPRyUne+QXh2C87OHqMtH1z91TYMQdgiPgQ4IyKGTX0yG+OFOr2fmziOXpDj7TAVO/S93OghHXgLHPz3n3/9zy9/+fff/tGviudcrmQbqmQ7HLyLIyVZhwxSFOoSuGxDHLyriT+ysETX26ALzVHGzGN3BEWiMV6TPtMfB+/izigPSzuXzMrOtclvwB1Vvu2RC91SRmuxZ8phCp1TxsZM65TScdI7pZQUO6gU6EwLlTKx2EgH7+IWKgU6dFIZVYnb4k5aEEwei7Wk74MW2NxscUmGBOVsCKVtMlOMz4vx9Ha6GOq3lYEaZyXiafnrRqf3td7u/KZfTXCSTOZEGY/zXEiQtWtyXIY1n44XQIjHCwN/sioD/rs0dHpvjXUDVwbJP0oTzOb4oTLgv2Wg9/M5NqyFOdY1vNDNhTG1hF/G2MJaZfCZbtHa3hHEKNq55Atia4KgPLshQZHnOmKCl2w32BIJfdp0oujGYo5Na66rlj41KgOThuHrbwWzvWVrCJ61HSHHjewlXMKEWggRMc/LC2gX9zoEf9naBUnq227wXkb7XHnUjduFNZ2OzQU2tHSkMsCBg7TQ5prKE80VE8+BI7Sha38bfCGiTzAgxfNKk9zpt3dj+LG4IXfu89qDH/YN1swwbMmMBBJACBw8h6gzzcfpXOM+BIXIRhs7ir7Q0MkFTXbrJLh1Q51CaKpWht/iNCk3bLwbrCB0yIpJ8E2waSq3eDGcfoIYh9yclgRNP0JKfiwJ+oxNyCFsSsAM5UG/VXhG8DRMEyTNwZXN4917RfZqBTjuzZ1LtxGMcA9DmohsjEorMvGP97CPujI+k+wxJ/hZ7OCzuyNgRehIRRUUIBVrPK5+vNf/sBgp+hhrCwg0bfq4sER95PpsKCQBZcj2PMqXAaptZ2cHK4KWZGVvIR1eQcxxHSHGt18Y8+et+xOyWVKEfkjql6HhTz+8L29druqdGunDURmUwVllw97SnlnBNxrCA/6iFTIOKG+CGafyUIfMGLq0FAhDReelC4qwVwqoGyNQN4vrAhQOfq8pRWBMEw6Dou+geQDP5Qx5AI+Wo3jEQ1O3oGk/kiU/xUqAxXbHu3Z+p/ldwyNwrTvs9pI8UUgXj9i7uCFCDRTbL7PLmZabK1GWbo3BcAM4n+O+Cqye6/OzuBzt/QSnrojLSm49j3TrOSKHPfdFlBbw89Ynp/38KaS+GPXsKI3ruLj9/jsNiZc4j/XOyjUiEytz9W6hKoaK+fmQZ5Unj4MY5ZaNLXMxVoacAYLVt9lqDYX1iZ/a5bni852GRwrwJe41iR2u1v/6+e/yNAV74lGUjP6uLA+kIK9a+MD3R4MyEv1JgsdShnmoeJAEJsfjFCp/WrZ0CJP/ywHUjpuBT33+wkJKNQRiso2KZSnq3QRi1RShSbfhSqp/Z0kmyvwjlB9xcqsMJnb4AuXLotQrSyQ8z2OTlbbheGHZMs8NSEn4d/cDvnhLny0UTRM3OchRz129xE3QgeNo8tIGeXClK8Gn3ikG1MgCJXFcVp5TtJi0HEFJiJ+PBWF3tuMcBo7XY7h+0y3L3bYDFlJvxt9TnL6YAwH+WgXCeMBCfkFLn7IS0Zp+SfZuIL7m6lezQ0XRGdgw4wezhDI/VpSe89xxsrzJSFHwgXpQndV4ORnq/HgRpapD8R4vq+AwdmI5HJqTqYzpx8GivEG+shP5zGBR3uQtawqn9FObilNZaPpyZWiH2XGZvQMZEogqlSpLH/NC3IQxf8sWZVaSDOQlfeqQgei9luuTJJ/5WNbi6gWT+8HhFDHhmOWrmdxKChPH+K1eD+C++Cb2cnSLdUAOZn0tns+lQCJzLgfit8FFZ8SjiL1uyIcKnP/t1ZqX+qiCEo4PFe7O45dJ53CbtKDxelYK6Yt6Lsp5KVzAq3gGEX93fRVC42S/DupXT9zUr17boH5Ce3n/gq2/JCGGEHBJGpv5saz0On2v8SCOhXnYhcksnq2BOoB7SorJDOSiShyq0lSJH7Lz/tZjrkd2JC1UmYGMa66vvh9BalyPbIWNyRPLxnYyUjoFkkp3DMSsdH7iIkxci/KVMztRMuOYvYzE6s+UKrlulFZpHu1Z0XggF7dnlIHsJf/3q9k2CyXq5Juy4hhAge/i/zz5H1BLAwQUAAIACABstNxK/hNogDYJAAAeFwAAFwAAAHVuaXZlcnNhbC91bml2ZXJzYWwucG5n7Zh9VNJZGsevU01vUzmT5Wap1WzZ1Ja7leXLgEcTrSk1UtMxgYq1fInUDF9AtM3ZMk2cnXazyHSVAg3FCBUFgXYrPVbGGAIlCrNqoiA4DiAq/mDBXv7fc/ZP/vid3+e+PPd57u/e5/uc87t2NCJsxTK3ZQCAFYcOhhwDYAECgM/ql3xu6/mat/aw7eWUeSwsGDBfbRizNRaeDQoPAoBVtnzu1CJbe2n6we8zAVj5xP44dabV/hmAtexDIUHROWjtAKxsg2TtFaQ1NTj4xu2Xm4NDbh788eAGZ2dn36ALp5d+eWn149t31728OvJoJ05X3XR2FtvxpFWBv7eFw2M8j6KvH/s2aqCbX5LYng/NDtKr8rnTk52eSsLU+DoAHhMb19MJdO5Zd2tIj7dwbrfuCwAe7pcEwhShPS/KvTtXOAEw9cB/FOfCz9Wf6bfFenLiwVWdhKimLbYPMQmjCpOyIBC+xGaXLTlgoi22zTlWtBmAjZRtnwFQc82BDnSgAx3oQAc60IEOdKADHfj/xz4+pgAy2pob//E/L3B3DaIRzefmzE1PPntydZW3TiksmPzXYs/0yxQ2hUd5QnmRTHYCrZX4bv+GLoWrUV/uLZgevNeMxZ0wGyxiltLWJXzRrO9CGgaflZSsCpxLnzvlh+pO7B7bKwOgQjWjV/Hm3pEa3DX9tEy0ZB8xgS3LJLycqVIPbyMYRnumF1wQUMTJTCfgi4L+nSuaODNrEEd26m1TxQLiUZE2HBPt61ecsIWb60MXJywA6RQCUVK4eFWHj6zyiEpAmXp7g0BO+63holdYj+FABun9nNn+riZp352x/lgxnBglMl7UqZwR2U/tMW1ohKfubmBPJflbJU0ixQbzzANsUU3AaUoqAOSotPt9elVRC80vLtw8juSXnve3Rl37OMpWea+9dSTzoc0pY7ZvMnllxKZiXdF88ONdN7yGZlNEtFy74VsxPbIz11da8BWiKu+3rmexGJJRWo7Jz53sCfOENJNcq14UaJWR+JG4EwTrIRjabNIafRs8G+WkdhHcPP4aJxVGSqFXf+r2ASD2MFSQFJHJsnllE1YkqFK5aT7FcMv0UElVgWXmtNsaGB9V6pk//R+M+XhOb632eQzVoxEyTxEqpGUyLVyhkTVajZ4SbvesKdmwT0UZcQOXGCiVhsMRDu/SeHdxhEWNmBEZlyVtukqOUruqSde5fF2UOs74JlEjYRyxe/a7l3/Tv9MosKwzBz+pLlnoU4AnElnV5BMmWTxx4Kymoi1JNpPX0xCKDENA36+O90IVSOMK74Xi2LoTN6KxAUhSAdSmUFqliavltqD6aJ0cZX7A+T0QtDU8cwV4/E7N/r2Yq44rL11ZiC9tdRdVwgJyKtAiqT+nY6r4OOYPreN3w2Nvj2B9tJkHy/BQO6rQRMhxM+YswpbicZi/RFNVQw9YKHGVul/kOhDvgvPCGrv3K9tJ9cu5HVk8eXGNm9yL1KeizXsb500I1sui6bUspt+OK1IzobSVuWfHSbQgb2bKQr7tpsloUZfrfKSMPzanlS6j4uXY8MxH9o8Qdhej5KAKPdkeOpK6fcd1/2WcSZmeKOm/S0WvF1ckvJPWjD7K+UbumlCqHT5X9aMWkg9NrW4ZyDfnDOgKhJiH0GA/fAwyad9Y6lW37AfxNjxP3t9E1jD244m8UBy0HEKflbamwN7ERkqBGtxRHM++nhxxXAy/Wk8V5fI+VzLLvMX6N/I01UPDnOJpPCGmsTQ5grm52CLgW8ykdkI1U15v7q1izK6icvxk9gv/kmbsrUvpHeRLL9/H0pnneof4ofVGdONqjtyQQWMxI83qYwUeddRT5pvcjxsNvZsKncPn4xPpsg4+jdlJR5oaO9XO9Sx0bnyDPgCW7/5+t7WpOdDLCI1oDSRLq9JgDcurMfVi+H6cPV3OiAnq6PJSy0+X0F9n/dxb63OaVJlE2hGnxKQ+kxDW1GIfWMY5r8I1g5+cQv0kBb6yHNFDqEwk/u0kSZ4AE8Cls8q28UnNrZHh7Zy1CGhYFidkUbfWY5JQz2FS7WwDDvqhKftLBGTy+OTYNKH0nD9e9Dd9zPWc1Kfo7PML/tlR/VcSxq/u6GjJInlaUsCzvV6M5KoDKYZcQx+RR4NnwRKCYqiyGY2qLl40Ud0WEMPfR/Nre96AQI4FM5FeGO5GmWus8JeUr4g8t2YtoR0vz2e1KOjoUdL119aIQDSH4z392vsHNxJmgu3R2OCUTbYrwy0SZJQNUdQufOYdjx1iN5byUBM01cYgi6U7IvDEvpE4cUU9jbSyrkfFQo/VZXznYuQ9JpQmUMnNKG8hY9sDWcder9g2ybbtMdc0C2W3nrOw9DA+4CjjkCmvUzfLXty4P0jXKdXb1J2aLFgQnggL5TsTqgQTj7BrkQtBOs8DnufLZJBjqNIMMTaxuMY4EOm+zCeFxEN5ni8biC1KMVAMCeK8+RhYlpeQtsenBdlUiWUY07sjuxFjzcSq7AaV+c07VAiSv5U24zsspRa9tV+sBJ2EEWvNmxvc0Pw74fYIGqaiPH5YBrkfxpt3a/LXLCVZDS8sUUf07/WDqc3r5dHVFgFIH90c1H1oQIE2jA7Vp60bn+Gf39hC2NmbeppSdiCkx/296vGuWTE95iRKiV2lYaTZixUln3R6JdFWsFoFfexkD1tqEKdGe6gZHuQtH8X41Xx9kKLDP0h1S1umcp/s48qduZODz5rhGIPg9shJHy07VlQV6Kn6xaVmlDyfkkOSs9/R8FKPcJXQZk31iqy8rirYjrwYdsSuHclq9hZxfGoaLRNjE/pufGBYk79f8U+7DitufqhjA3irFZGNIl054z8Rg9uj5bmqLNaiXZkXXO73mnDcrueLwEGOSeTqzs7q11P4lXICma6Hy7qQf5/a1JKtRX1bB8CY+onJVio9eFn9Ggr/1dhWQdwpzfC27cbCcejRMK7WL881cjsA5hPsSm7WkUBrVMUaBACAuKkYgEtJNUsAKNo6j6Z8s5Yz6WRDPsODazJPCMtW2Qr/OMr4M19omU3Nc/7wdxc1B0vYaRt5Hb1YkrMe4WOrL2UZB+x2dZaxyUgXybStZHkr2nP36BYC8KuAoajTzVhbW6c9b8aqfsV/wb5s8w8OISJCmMEnL/8XUEsDBBQAAgAIAGy03EptURk7SgAAAGoAAAAbAAAAdW5pdmVyc2FsL3VuaXZlcnNhbC5wbmcueG1ss7GvyM1RKEstKs7Mz7NVMtQzULK34+WyKShKLctMLVeoAIoZ6RlAgJJCJSq3PDOlJMNWycLQGCGWkZqZnlFiq2RmaAAX1AcaCQBQSwECAAAUAAIACABstNxKWn+5mToEAADhDgAAHQAAAAAAAAABAAAAAAAAAAAAdW5pdmVyc2FsL2NvbW1vbl9tZXNzYWdlcy5sbmdQSwECAAAUAAIACABstNxKmd7J2s4DAAAxDwAAJwAAAAAAAAABAAAAAAB1BAAAdW5pdmVyc2FsL2ZsYXNoX3B1Ymxpc2hpbmdfc2V0dGluZ3MueG1sUEsBAgAAFAACAAgAbLTcSjoqP066AgAAWAoAACEAAAAAAAAAAQAAAAAAiAgAAHVuaXZlcnNhbC9mbGFzaF9za2luX3NldHRpbmdzLnhtbFBLAQIAABQAAgAIAGy03EqyfOT/owMAAEIOAAAmAAAAAAAAAAEAAAAAAIELAAB1bml2ZXJzYWwvaHRtbF9wdWJsaXNoaW5nX3NldHRpbmdzLnhtbFBLAQIAABQAAgAIAGy03EqCE8d0lgEAACIGAAAfAAAAAAAAAAEAAAAAAGgPAAB1bml2ZXJzYWwvaHRtbF9za2luX3NldHRpbmdzLmpzUEsBAgAAFAACAAgAbLTcShra6juqAAAAHwEAABoAAAAAAAAAAQAAAAAAOxEAAHVuaXZlcnNhbC9pMThuX3ByZXNldHMueG1sUEsBAgAAFAACAAgAbLTcSp7BrKdoAAAAbAAAABwAAAAAAAAAAQAAAAAAHRIAAHVuaXZlcnNhbC9sb2NhbF9zZXR0aW5ncy54bWxQSwECAAAUAAIACAB2uMNEzoIJN+wCAACICAAAFAAAAAAAAAABAAAAAAC/EgAAdW5pdmVyc2FsL3BsYXllci54bWxQSwECAAAUAAIACABstNxKuRfu+aYIAACVIgAAKQAAAAAAAAABAAAAAADdFQAAdW5pdmVyc2FsL3NraW5fY3VzdG9taXphdGlvbl9zZXR0aW5ncy54bWxQSwECAAAUAAIACABstNxK/hNogDYJAAAeFwAAFwAAAAAAAAAAAAAAAADKHgAAdW5pdmVyc2FsL3VuaXZlcnNhbC5wbmdQSwECAAAUAAIACABstNxKbVEZO0oAAABqAAAAGwAAAAAAAAABAAAAAAA1KAAAdW5pdmVyc2FsL3VuaXZlcnNhbC5wbmcueG1sUEsFBgAAAAALAAsASQMAALgoAAAAAA=="/>
  <p:tag name="ISPRING_PRESENTATION_TITLE" val="8-可爱卡通儿童放飞梦想六一儿童节动态PPT模板"/>
  <p:tag name="ISPRING_RESOURCE_PATHS_HASH_PRESENTER" val="92ce8be8760c5b547ad553c10b6b06bce2af94d"/>
</p:tagLst>
</file>

<file path=ppt/theme/theme1.xml><?xml version="1.0" encoding="utf-8"?>
<a:theme xmlns:a="http://schemas.openxmlformats.org/drawingml/2006/main" name="Office 主题">
  <a:themeElements>
    <a:clrScheme name="自定义 1399">
      <a:dk1>
        <a:sysClr val="windowText" lastClr="000000"/>
      </a:dk1>
      <a:lt1>
        <a:sysClr val="window" lastClr="FFFFFF"/>
      </a:lt1>
      <a:dk2>
        <a:srgbClr val="FFC000"/>
      </a:dk2>
      <a:lt2>
        <a:srgbClr val="2AADDA"/>
      </a:lt2>
      <a:accent1>
        <a:srgbClr val="2AADDA"/>
      </a:accent1>
      <a:accent2>
        <a:srgbClr val="F3706D"/>
      </a:accent2>
      <a:accent3>
        <a:srgbClr val="2AADDA"/>
      </a:accent3>
      <a:accent4>
        <a:srgbClr val="FFC000"/>
      </a:accent4>
      <a:accent5>
        <a:srgbClr val="2AADDA"/>
      </a:accent5>
      <a:accent6>
        <a:srgbClr val="F3706D"/>
      </a:accent6>
      <a:hlink>
        <a:srgbClr val="0563C1"/>
      </a:hlink>
      <a:folHlink>
        <a:srgbClr val="954F72"/>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813</TotalTime>
  <Words>821</Words>
  <Application>Microsoft Office PowerPoint</Application>
  <PresentationFormat>Widescreen</PresentationFormat>
  <Paragraphs>71</Paragraphs>
  <Slides>7</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微软雅黑</vt:lpstr>
      <vt:lpstr>宋体</vt:lpstr>
      <vt:lpstr>Arial</vt:lpstr>
      <vt:lpstr>Arial Black</vt:lpstr>
      <vt:lpstr>Calibri</vt:lpstr>
      <vt:lpstr>Tahoma</vt:lpstr>
      <vt:lpstr>Times New Roman</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8-可爱卡通儿童放飞梦想六一儿童节动态PPT模板</dc:title>
  <dc:creator>B</dc:creator>
  <cp:lastModifiedBy>RePack by Diakov</cp:lastModifiedBy>
  <cp:revision>89</cp:revision>
  <dcterms:created xsi:type="dcterms:W3CDTF">2015-05-05T08:02:14Z</dcterms:created>
  <dcterms:modified xsi:type="dcterms:W3CDTF">2022-03-05T11:30:47Z</dcterms:modified>
</cp:coreProperties>
</file>